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  <p:sldId id="267" r:id="rId13"/>
    <p:sldId id="268" r:id="rId14"/>
    <p:sldId id="271" r:id="rId15"/>
    <p:sldId id="270" r:id="rId16"/>
    <p:sldId id="272" r:id="rId17"/>
    <p:sldId id="273" r:id="rId18"/>
    <p:sldId id="269" r:id="rId19"/>
    <p:sldId id="274" r:id="rId20"/>
    <p:sldId id="275" r:id="rId21"/>
    <p:sldId id="278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3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4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5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1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3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6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27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1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83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35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48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224EF-1CB8-9841-A331-E36AFD5C69B3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AEC92-EC05-9242-8D25-AAD1BC6B0F9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ap="rnd">
            <a:gradFill flip="none" rotWithShape="1">
              <a:gsLst>
                <a:gs pos="53000">
                  <a:srgbClr val="FF8000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beve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90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32" y="2139889"/>
            <a:ext cx="4185404" cy="3850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6781" y="137158"/>
            <a:ext cx="7399408" cy="20027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32583"/>
              </a:avLst>
            </a:prstTxWarp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blipFill rotWithShape="0"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Maths and Art</a:t>
            </a:r>
            <a:endParaRPr lang="en-GB" sz="5400" b="1" cap="none" spc="0" dirty="0"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  <a:blipFill rotWithShape="0"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540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3284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927" y="193280"/>
            <a:ext cx="793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Lucida Calligraphy"/>
                <a:cs typeface="Lucida Calligraphy"/>
              </a:rPr>
              <a:t>Piet Mondrian</a:t>
            </a:r>
            <a:endParaRPr lang="en-US" sz="3600" dirty="0">
              <a:latin typeface="Lucida Calligraphy"/>
              <a:cs typeface="Lucida Calligraphy"/>
            </a:endParaRPr>
          </a:p>
        </p:txBody>
      </p:sp>
    </p:spTree>
    <p:extLst>
      <p:ext uri="{BB962C8B-B14F-4D97-AF65-F5344CB8AC3E}">
        <p14:creationId xmlns:p14="http://schemas.microsoft.com/office/powerpoint/2010/main" val="266597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01" y="254000"/>
            <a:ext cx="61087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95361" y="1021625"/>
            <a:ext cx="2282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New York City 1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38717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850900"/>
            <a:ext cx="6350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635" y="266124"/>
            <a:ext cx="65546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Composition with Grid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226706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292100"/>
            <a:ext cx="6350000" cy="6261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95020" y="427978"/>
            <a:ext cx="2512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Victory Boogie </a:t>
            </a:r>
            <a:r>
              <a:rPr lang="en-US" sz="3200" dirty="0" err="1" smtClean="0">
                <a:latin typeface="Lucida Handwriting"/>
                <a:cs typeface="Lucida Handwriting"/>
              </a:rPr>
              <a:t>Woogie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109454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1638300"/>
            <a:ext cx="3581400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2960" y="5527671"/>
            <a:ext cx="56413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Etudes </a:t>
            </a:r>
            <a:r>
              <a:rPr lang="en-US" sz="3200" dirty="0" err="1" smtClean="0">
                <a:latin typeface="Lucida Handwriting"/>
                <a:cs typeface="Lucida Handwriting"/>
              </a:rPr>
              <a:t>Bauhas</a:t>
            </a:r>
            <a:r>
              <a:rPr lang="en-US" sz="3200" dirty="0" smtClean="0">
                <a:latin typeface="Lucida Handwriting"/>
                <a:cs typeface="Lucida Handwriting"/>
              </a:rPr>
              <a:t> A</a:t>
            </a:r>
            <a:endParaRPr lang="en-US" sz="3200" dirty="0">
              <a:latin typeface="Lucida Handwriting"/>
              <a:cs typeface="Lucida Handwriting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9091" y="464204"/>
            <a:ext cx="49860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Calligraphy"/>
                <a:cs typeface="Lucida Calligraphy"/>
              </a:rPr>
              <a:t>Victor </a:t>
            </a:r>
            <a:r>
              <a:rPr lang="en-US" sz="3200" dirty="0" err="1" smtClean="0">
                <a:latin typeface="Lucida Calligraphy"/>
                <a:cs typeface="Lucida Calligraphy"/>
              </a:rPr>
              <a:t>Vasarely</a:t>
            </a:r>
            <a:endParaRPr lang="en-US" sz="3200" dirty="0">
              <a:latin typeface="Lucida Calligraphy"/>
              <a:cs typeface="Lucida Calligraphy"/>
            </a:endParaRPr>
          </a:p>
        </p:txBody>
      </p:sp>
    </p:spTree>
    <p:extLst>
      <p:ext uri="{BB962C8B-B14F-4D97-AF65-F5344CB8AC3E}">
        <p14:creationId xmlns:p14="http://schemas.microsoft.com/office/powerpoint/2010/main" val="775285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62" y="254000"/>
            <a:ext cx="6197600" cy="635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412" y="1905191"/>
            <a:ext cx="1647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Orion Gris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237200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233" y="254000"/>
            <a:ext cx="42037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9609" y="510812"/>
            <a:ext cx="313370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Sonora Do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16636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827142"/>
            <a:ext cx="6350000" cy="492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756" y="254000"/>
            <a:ext cx="62121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Calligraphy"/>
                <a:cs typeface="Lucida Calligraphy"/>
              </a:rPr>
              <a:t>Ellsworth Kelly</a:t>
            </a:r>
            <a:endParaRPr lang="en-US" sz="3200" dirty="0">
              <a:latin typeface="Lucida Calligraphy"/>
              <a:cs typeface="Lucida Calligraph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1880" y="6052410"/>
            <a:ext cx="39733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Lucida Handwriting"/>
                <a:cs typeface="Lucida Handwriting"/>
              </a:rPr>
              <a:t>Mediterannee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25751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12" y="254000"/>
            <a:ext cx="6337300" cy="635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8050" y="1509204"/>
            <a:ext cx="20293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Lucida Handwriting"/>
                <a:cs typeface="Lucida Handwriting"/>
              </a:rPr>
              <a:t>Colours</a:t>
            </a:r>
            <a:r>
              <a:rPr lang="en-US" sz="3200" dirty="0" smtClean="0">
                <a:latin typeface="Lucida Handwriting"/>
                <a:cs typeface="Lucida Handwriting"/>
              </a:rPr>
              <a:t> for a Large Wall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162582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498600"/>
            <a:ext cx="6350000" cy="3848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634" y="631641"/>
            <a:ext cx="763409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Red Yellow Blue White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758361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44" y="254000"/>
            <a:ext cx="63246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0788" y="1104459"/>
            <a:ext cx="20585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Nine Squares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88743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560" y="254000"/>
            <a:ext cx="6350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61" y="924983"/>
            <a:ext cx="24434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Red Yellow Blue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238427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854200"/>
            <a:ext cx="6350000" cy="313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780" y="441784"/>
            <a:ext cx="437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Calligraphy"/>
                <a:cs typeface="Lucida Calligraphy"/>
              </a:rPr>
              <a:t>Frank Stella</a:t>
            </a:r>
            <a:endParaRPr lang="en-US" sz="3200" dirty="0">
              <a:latin typeface="Lucida Calligraphy"/>
              <a:cs typeface="Lucida Calligraph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6780" y="5326547"/>
            <a:ext cx="782736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Lucida Handwriting"/>
                <a:cs typeface="Lucida Handwriting"/>
              </a:rPr>
              <a:t>Tahkt</a:t>
            </a:r>
            <a:r>
              <a:rPr lang="en-US" sz="3200" dirty="0" smtClean="0">
                <a:latin typeface="Lucida Handwriting"/>
                <a:cs typeface="Lucida Handwriting"/>
              </a:rPr>
              <a:t>-I-</a:t>
            </a:r>
            <a:r>
              <a:rPr lang="en-US" sz="3200" dirty="0" err="1" smtClean="0">
                <a:latin typeface="Lucida Handwriting"/>
                <a:cs typeface="Lucida Handwriting"/>
              </a:rPr>
              <a:t>Sulayman</a:t>
            </a:r>
            <a:r>
              <a:rPr lang="en-US" sz="3200" dirty="0" smtClean="0">
                <a:latin typeface="Lucida Handwriting"/>
                <a:cs typeface="Lucida Handwriting"/>
              </a:rPr>
              <a:t> Variation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18326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13" y="254000"/>
            <a:ext cx="63246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7625" y="911178"/>
            <a:ext cx="159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Gran Cairo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835182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762000"/>
            <a:ext cx="5321300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2193" y="151862"/>
            <a:ext cx="23882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Fez 2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216278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999" y="254000"/>
            <a:ext cx="6350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731704"/>
            <a:ext cx="2954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Delaware Crossing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11392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69" y="381000"/>
            <a:ext cx="61087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40484" y="750331"/>
            <a:ext cx="1822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Color Maze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82088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254000"/>
            <a:ext cx="7874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780" y="400366"/>
            <a:ext cx="426570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Calligraphy"/>
                <a:cs typeface="Lucida Calligraphy"/>
              </a:rPr>
              <a:t>Kenneth Noland</a:t>
            </a:r>
            <a:endParaRPr lang="en-US" sz="3200" dirty="0">
              <a:latin typeface="Lucida Calligraphy"/>
              <a:cs typeface="Lucida Calligraph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38777" y="1135607"/>
            <a:ext cx="26919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Open End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204940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254000"/>
            <a:ext cx="7874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2486" y="999510"/>
            <a:ext cx="48593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Tropical Zone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46655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804" y="254000"/>
            <a:ext cx="6350000" cy="635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5659" y="466928"/>
            <a:ext cx="39896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Interlock </a:t>
            </a:r>
            <a:r>
              <a:rPr lang="en-US" sz="3200" dirty="0" err="1" smtClean="0">
                <a:latin typeface="Lucida Handwriting"/>
                <a:cs typeface="Lucida Handwriting"/>
              </a:rPr>
              <a:t>Colour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72872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32" y="254000"/>
            <a:ext cx="6350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0435" y="507389"/>
            <a:ext cx="295424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Lucida Handwriting"/>
                <a:cs typeface="Lucida Handwriting"/>
              </a:rPr>
              <a:t>And Again</a:t>
            </a:r>
            <a:endParaRPr lang="en-US" sz="3200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715889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4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63</Words>
  <Application>Microsoft Office PowerPoint</Application>
  <PresentationFormat>On-screen Show (4:3)</PresentationFormat>
  <Paragraphs>26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Cooper</dc:creator>
  <cp:lastModifiedBy>nikki cooper</cp:lastModifiedBy>
  <cp:revision>9</cp:revision>
  <dcterms:created xsi:type="dcterms:W3CDTF">2013-09-19T13:31:17Z</dcterms:created>
  <dcterms:modified xsi:type="dcterms:W3CDTF">2013-09-25T15:14:19Z</dcterms:modified>
</cp:coreProperties>
</file>