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69" r:id="rId4"/>
    <p:sldId id="274" r:id="rId5"/>
    <p:sldId id="27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  <a:srgbClr val="FFF6D0"/>
    <a:srgbClr val="CC66FF"/>
    <a:srgbClr val="8000FF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5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55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34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11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3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97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845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36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49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98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14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30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2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20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 Rounded MT Bold"/>
          <a:ea typeface="+mj-ea"/>
          <a:cs typeface="Arial Rounded MT Bold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halkboard"/>
          <a:ea typeface="+mn-ea"/>
          <a:cs typeface="Chalkboard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halkboard"/>
          <a:ea typeface="+mn-ea"/>
          <a:cs typeface="Chalkboard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halkboard"/>
          <a:ea typeface="+mn-ea"/>
          <a:cs typeface="Chalkboard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halkboard"/>
          <a:ea typeface="+mn-ea"/>
          <a:cs typeface="Chalkboard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halkboard"/>
          <a:ea typeface="+mn-ea"/>
          <a:cs typeface="Chalkboard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20130212">
            <a:off x="-81104" y="235243"/>
            <a:ext cx="1982109" cy="562539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766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TT Rocks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7098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>
            <a:normAutofit/>
          </a:bodyPr>
          <a:lstStyle/>
          <a:p>
            <a:pPr algn="r"/>
            <a:r>
              <a:rPr lang="en-GB" dirty="0" smtClean="0"/>
              <a:t>L.O. To be able to interpret pie charts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732240" y="2204864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7030A0"/>
                </a:solidFill>
              </a:rPr>
              <a:t>Think</a:t>
            </a:r>
          </a:p>
          <a:p>
            <a:r>
              <a:rPr lang="en-GB" sz="3200" dirty="0" smtClean="0">
                <a:solidFill>
                  <a:srgbClr val="7030A0"/>
                </a:solidFill>
              </a:rPr>
              <a:t>Pair </a:t>
            </a:r>
          </a:p>
          <a:p>
            <a:r>
              <a:rPr lang="en-GB" sz="3200" dirty="0" smtClean="0">
                <a:solidFill>
                  <a:srgbClr val="7030A0"/>
                </a:solidFill>
              </a:rPr>
              <a:t>Share</a:t>
            </a:r>
            <a:endParaRPr lang="en-GB" sz="32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130212">
            <a:off x="-81104" y="235243"/>
            <a:ext cx="1982109" cy="562539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766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L.Q.?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124744"/>
            <a:ext cx="6758786" cy="5546128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274678" y="1332376"/>
            <a:ext cx="1094976" cy="2976054"/>
          </a:xfrm>
          <a:custGeom>
            <a:avLst/>
            <a:gdLst>
              <a:gd name="connsiteX0" fmla="*/ 1020268 w 1094976"/>
              <a:gd name="connsiteY0" fmla="*/ 0 h 2976054"/>
              <a:gd name="connsiteX1" fmla="*/ 111316 w 1094976"/>
              <a:gd name="connsiteY1" fmla="*/ 821839 h 2976054"/>
              <a:gd name="connsiteX2" fmla="*/ 123767 w 1094976"/>
              <a:gd name="connsiteY2" fmla="*/ 2253832 h 2976054"/>
              <a:gd name="connsiteX3" fmla="*/ 1094976 w 1094976"/>
              <a:gd name="connsiteY3" fmla="*/ 2976054 h 297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4976" h="2976054">
                <a:moveTo>
                  <a:pt x="1020268" y="0"/>
                </a:moveTo>
                <a:cubicBezTo>
                  <a:pt x="640500" y="223100"/>
                  <a:pt x="260733" y="446200"/>
                  <a:pt x="111316" y="821839"/>
                </a:cubicBezTo>
                <a:cubicBezTo>
                  <a:pt x="-38101" y="1197478"/>
                  <a:pt x="-40176" y="1894796"/>
                  <a:pt x="123767" y="2253832"/>
                </a:cubicBezTo>
                <a:cubicBezTo>
                  <a:pt x="287710" y="2612868"/>
                  <a:pt x="1094976" y="2976054"/>
                  <a:pt x="1094976" y="2976054"/>
                </a:cubicBezTo>
              </a:path>
            </a:pathLst>
          </a:custGeom>
          <a:ln w="177800">
            <a:solidFill>
              <a:srgbClr val="80008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12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851920" y="908720"/>
            <a:ext cx="4853298" cy="4846316"/>
            <a:chOff x="0" y="0"/>
            <a:chExt cx="5489575" cy="5481320"/>
          </a:xfrm>
        </p:grpSpPr>
        <p:sp>
          <p:nvSpPr>
            <p:cNvPr id="4" name="Oval 3"/>
            <p:cNvSpPr/>
            <p:nvPr/>
          </p:nvSpPr>
          <p:spPr>
            <a:xfrm>
              <a:off x="2710180" y="1143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20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1</a:t>
              </a:r>
              <a:endParaRPr lang="en-GB" sz="120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3123565" y="7239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3848100" y="37084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505200" y="18161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 rot="2442506">
              <a:off x="4184015" y="59817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2442506">
              <a:off x="4479925" y="85725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2442506">
              <a:off x="4906010" y="153733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rot="2442506">
              <a:off x="4734560" y="116522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989830" y="313309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5059680" y="274193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996180" y="193611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 rot="409277">
              <a:off x="5087620" y="233489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4138930" y="443674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4416425" y="416179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4888230" y="351028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653280" y="384619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2690495" y="505269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3094990" y="500507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3846830" y="469709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3467735" y="486981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198245" y="37338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538605" y="14478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2318385" y="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920875" y="4572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871855" y="61785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79120" y="89535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90500" y="158432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54330" y="123126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57150" y="195770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0" y="235331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73025" y="313245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0160" y="274320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193040" y="350583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80365" y="385635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869950" y="446341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598805" y="418274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1143000" y="4728210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1502410" y="491553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2291080" y="507936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1892935" y="5033645"/>
              <a:ext cx="401955" cy="40195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2661285" y="2687320"/>
              <a:ext cx="114011" cy="114011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5" name="Rectangle 44"/>
          <p:cNvSpPr/>
          <p:nvPr/>
        </p:nvSpPr>
        <p:spPr>
          <a:xfrm>
            <a:off x="2339752" y="116632"/>
            <a:ext cx="66247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The chart shows 40 skittles from a pack.  There are:</a:t>
            </a:r>
          </a:p>
          <a:p>
            <a:r>
              <a:rPr lang="en-GB" sz="2000" dirty="0"/>
              <a:t>10 red skittles</a:t>
            </a:r>
          </a:p>
          <a:p>
            <a:r>
              <a:rPr lang="en-GB" sz="2000" dirty="0"/>
              <a:t>4 green skittles</a:t>
            </a:r>
          </a:p>
          <a:p>
            <a:r>
              <a:rPr lang="en-GB" sz="2000" dirty="0"/>
              <a:t>8 blue skittles </a:t>
            </a:r>
          </a:p>
          <a:p>
            <a:r>
              <a:rPr lang="en-GB" sz="2000" dirty="0"/>
              <a:t>5 orange skittles</a:t>
            </a:r>
          </a:p>
          <a:p>
            <a:r>
              <a:rPr lang="en-GB" sz="2000" dirty="0"/>
              <a:t>13 yellow skittles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1520" y="2348880"/>
            <a:ext cx="33123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Starting at 1, </a:t>
            </a:r>
            <a:r>
              <a:rPr lang="en-US" sz="2400" dirty="0" err="1" smtClean="0"/>
              <a:t>colour</a:t>
            </a:r>
            <a:r>
              <a:rPr lang="en-US" sz="2400" dirty="0" smtClean="0"/>
              <a:t> in the skittles. 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Divide the pie chart into the sections.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Label each section with the appropriate fraction and percentage.</a:t>
            </a:r>
            <a:endParaRPr lang="en-US" sz="2400" dirty="0"/>
          </a:p>
        </p:txBody>
      </p:sp>
      <p:sp>
        <p:nvSpPr>
          <p:cNvPr id="47" name="TextBox 46"/>
          <p:cNvSpPr txBox="1"/>
          <p:nvPr/>
        </p:nvSpPr>
        <p:spPr>
          <a:xfrm rot="20130212">
            <a:off x="-1605" y="338135"/>
            <a:ext cx="2032839" cy="587460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94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Maths!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368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31640" y="116632"/>
            <a:ext cx="6336704" cy="6327608"/>
            <a:chOff x="-3" y="0"/>
            <a:chExt cx="4865293" cy="4857979"/>
          </a:xfrm>
        </p:grpSpPr>
        <p:grpSp>
          <p:nvGrpSpPr>
            <p:cNvPr id="3" name="Group 2"/>
            <p:cNvGrpSpPr/>
            <p:nvPr/>
          </p:nvGrpSpPr>
          <p:grpSpPr>
            <a:xfrm>
              <a:off x="-3" y="0"/>
              <a:ext cx="4865293" cy="4857979"/>
              <a:chOff x="0" y="0"/>
              <a:chExt cx="5489575" cy="5481320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2710180" y="11430"/>
                <a:ext cx="401955" cy="4019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3123565" y="72390"/>
                <a:ext cx="401955" cy="4019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3848100" y="370840"/>
                <a:ext cx="401955" cy="4019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505200" y="181610"/>
                <a:ext cx="401955" cy="4019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 rot="2442506">
                <a:off x="4184015" y="598170"/>
                <a:ext cx="401955" cy="4019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 rot="2442506">
                <a:off x="4479925" y="857250"/>
                <a:ext cx="401955" cy="4019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 rot="2442506">
                <a:off x="4906010" y="1537335"/>
                <a:ext cx="401955" cy="4019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 rot="2442506">
                <a:off x="4734560" y="1165225"/>
                <a:ext cx="401955" cy="4019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989830" y="3133090"/>
                <a:ext cx="401955" cy="401955"/>
              </a:xfrm>
              <a:prstGeom prst="ellipse">
                <a:avLst/>
              </a:prstGeom>
              <a:solidFill>
                <a:srgbClr val="008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5059680" y="2741930"/>
                <a:ext cx="401955" cy="401955"/>
              </a:xfrm>
              <a:prstGeom prst="ellipse">
                <a:avLst/>
              </a:prstGeom>
              <a:solidFill>
                <a:srgbClr val="008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996180" y="1936115"/>
                <a:ext cx="401955" cy="4019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 rot="409277">
                <a:off x="5087620" y="2334895"/>
                <a:ext cx="401955" cy="4019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138930" y="4436745"/>
                <a:ext cx="401955" cy="401955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416425" y="4161790"/>
                <a:ext cx="401955" cy="401955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4888230" y="3510280"/>
                <a:ext cx="401955" cy="401955"/>
              </a:xfrm>
              <a:prstGeom prst="ellipse">
                <a:avLst/>
              </a:prstGeom>
              <a:solidFill>
                <a:srgbClr val="008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653280" y="3846195"/>
                <a:ext cx="401955" cy="401955"/>
              </a:xfrm>
              <a:prstGeom prst="ellipse">
                <a:avLst/>
              </a:prstGeom>
              <a:solidFill>
                <a:srgbClr val="008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2690495" y="5052695"/>
                <a:ext cx="401955" cy="401955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3094990" y="5005070"/>
                <a:ext cx="401955" cy="401955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846830" y="4697095"/>
                <a:ext cx="401955" cy="401955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467735" y="4869815"/>
                <a:ext cx="401955" cy="401955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198245" y="373380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1538605" y="144780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318385" y="0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920875" y="45720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871855" y="617855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79120" y="895350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190500" y="1584325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354330" y="1231265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57150" y="1957705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0" y="2353310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73025" y="3132455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10160" y="2743200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193040" y="3505835"/>
                <a:ext cx="401955" cy="40195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380365" y="3856355"/>
                <a:ext cx="401955" cy="401955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869950" y="4463415"/>
                <a:ext cx="401955" cy="401955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598805" y="4182745"/>
                <a:ext cx="401955" cy="401955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1143000" y="4728210"/>
                <a:ext cx="401955" cy="401955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1502410" y="4915535"/>
                <a:ext cx="401955" cy="401955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2291080" y="5079365"/>
                <a:ext cx="401955" cy="401955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892935" y="5033645"/>
                <a:ext cx="401955" cy="401955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661285" y="2687320"/>
                <a:ext cx="114011" cy="114011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 flipV="1">
              <a:off x="2404745" y="105410"/>
              <a:ext cx="0" cy="233579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2404745" y="2422525"/>
              <a:ext cx="2344848" cy="9054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2395855" y="2413000"/>
              <a:ext cx="1810693" cy="1312752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1689735" y="2422525"/>
              <a:ext cx="706171" cy="213661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458470" y="2431415"/>
              <a:ext cx="1937442" cy="986827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/>
          <p:cNvSpPr txBox="1"/>
          <p:nvPr/>
        </p:nvSpPr>
        <p:spPr>
          <a:xfrm>
            <a:off x="4644008" y="980728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25%</a:t>
            </a:r>
            <a:endParaRPr lang="en-US" sz="2800" dirty="0"/>
          </a:p>
        </p:txBody>
      </p:sp>
      <p:sp>
        <p:nvSpPr>
          <p:cNvPr id="51" name="TextBox 50"/>
          <p:cNvSpPr txBox="1"/>
          <p:nvPr/>
        </p:nvSpPr>
        <p:spPr>
          <a:xfrm>
            <a:off x="5220072" y="1844824"/>
            <a:ext cx="1368152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u="sng" dirty="0" smtClean="0"/>
              <a:t>1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292080" y="3356992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10%</a:t>
            </a:r>
            <a:endParaRPr lang="en-US" sz="2800" dirty="0"/>
          </a:p>
        </p:txBody>
      </p:sp>
      <p:sp>
        <p:nvSpPr>
          <p:cNvPr id="53" name="TextBox 52"/>
          <p:cNvSpPr txBox="1"/>
          <p:nvPr/>
        </p:nvSpPr>
        <p:spPr>
          <a:xfrm>
            <a:off x="6228184" y="3501008"/>
            <a:ext cx="1368152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u="sng" dirty="0" smtClean="0"/>
              <a:t>1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10</a:t>
            </a:r>
            <a:endParaRPr lang="en-US" sz="2800" dirty="0"/>
          </a:p>
        </p:txBody>
      </p:sp>
      <p:sp>
        <p:nvSpPr>
          <p:cNvPr id="54" name="TextBox 53"/>
          <p:cNvSpPr txBox="1"/>
          <p:nvPr/>
        </p:nvSpPr>
        <p:spPr>
          <a:xfrm>
            <a:off x="5148064" y="4437112"/>
            <a:ext cx="1368152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u="sng" dirty="0" smtClean="0"/>
              <a:t>1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5</a:t>
            </a:r>
            <a:endParaRPr lang="en-US" sz="2800" dirty="0"/>
          </a:p>
        </p:txBody>
      </p:sp>
      <p:sp>
        <p:nvSpPr>
          <p:cNvPr id="55" name="TextBox 54"/>
          <p:cNvSpPr txBox="1"/>
          <p:nvPr/>
        </p:nvSpPr>
        <p:spPr>
          <a:xfrm>
            <a:off x="4355976" y="3933056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20%</a:t>
            </a:r>
            <a:endParaRPr lang="en-US" sz="2800" dirty="0"/>
          </a:p>
        </p:txBody>
      </p:sp>
      <p:sp>
        <p:nvSpPr>
          <p:cNvPr id="56" name="TextBox 55"/>
          <p:cNvSpPr txBox="1"/>
          <p:nvPr/>
        </p:nvSpPr>
        <p:spPr>
          <a:xfrm>
            <a:off x="2555776" y="4509120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12.5%</a:t>
            </a:r>
            <a:endParaRPr lang="en-US" sz="2800" dirty="0"/>
          </a:p>
        </p:txBody>
      </p:sp>
      <p:sp>
        <p:nvSpPr>
          <p:cNvPr id="57" name="TextBox 56"/>
          <p:cNvSpPr txBox="1"/>
          <p:nvPr/>
        </p:nvSpPr>
        <p:spPr>
          <a:xfrm>
            <a:off x="3419872" y="3789040"/>
            <a:ext cx="1368152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u="sng" dirty="0" smtClean="0"/>
              <a:t>1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58" name="TextBox 57"/>
          <p:cNvSpPr txBox="1"/>
          <p:nvPr/>
        </p:nvSpPr>
        <p:spPr>
          <a:xfrm>
            <a:off x="2699792" y="1412776"/>
            <a:ext cx="1728192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u="sng" dirty="0" smtClean="0"/>
              <a:t>1</a:t>
            </a:r>
            <a:r>
              <a:rPr lang="en-US" sz="2800" dirty="0" smtClean="0"/>
              <a:t> (</a:t>
            </a:r>
            <a:r>
              <a:rPr lang="en-US" sz="2800" dirty="0" err="1" smtClean="0"/>
              <a:t>approx</a:t>
            </a:r>
            <a:r>
              <a:rPr lang="en-US" sz="2800" dirty="0" smtClean="0"/>
              <a:t>)</a:t>
            </a:r>
            <a:endParaRPr lang="en-US" sz="2800" u="sng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59" name="TextBox 58"/>
          <p:cNvSpPr txBox="1"/>
          <p:nvPr/>
        </p:nvSpPr>
        <p:spPr>
          <a:xfrm>
            <a:off x="2987824" y="2564904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33.3%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4806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97424" y="665497"/>
            <a:ext cx="7911408" cy="5111902"/>
            <a:chOff x="597424" y="665497"/>
            <a:chExt cx="7911408" cy="5111902"/>
          </a:xfrm>
        </p:grpSpPr>
        <p:sp>
          <p:nvSpPr>
            <p:cNvPr id="3" name="TextBox 2"/>
            <p:cNvSpPr txBox="1"/>
            <p:nvPr/>
          </p:nvSpPr>
          <p:spPr>
            <a:xfrm>
              <a:off x="6521202" y="850162"/>
              <a:ext cx="15461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Arial Rounded MT Bold" panose="020F0704030504030204" pitchFamily="34" charset="0"/>
                </a:rPr>
                <a:t>Effort</a:t>
              </a:r>
              <a:endParaRPr lang="en-GB" sz="2400" dirty="0">
                <a:latin typeface="Arial Rounded MT Bold" panose="020F0704030504030204" pitchFamily="34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597424" y="665497"/>
              <a:ext cx="7911408" cy="5111902"/>
              <a:chOff x="990472" y="0"/>
              <a:chExt cx="7911408" cy="511190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990472" y="889081"/>
                <a:ext cx="3562656" cy="1292662"/>
              </a:xfrm>
              <a:prstGeom prst="rect">
                <a:avLst/>
              </a:prstGeom>
              <a:solidFill>
                <a:srgbClr val="FF0000">
                  <a:alpha val="27059"/>
                </a:srgbClr>
              </a:solidFill>
              <a:ln w="762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Struggling to  understand this work.</a:t>
                </a:r>
              </a:p>
              <a:p>
                <a:endParaRPr lang="en-GB" sz="26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990472" y="2348880"/>
                <a:ext cx="3562656" cy="1292662"/>
              </a:xfrm>
              <a:prstGeom prst="rect">
                <a:avLst/>
              </a:prstGeom>
              <a:solidFill>
                <a:srgbClr val="FFC000">
                  <a:alpha val="25098"/>
                </a:srgbClr>
              </a:solidFill>
              <a:ln w="762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Good understanding for most of the work.</a:t>
                </a:r>
              </a:p>
              <a:p>
                <a:endParaRPr lang="en-GB" sz="26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990472" y="3771634"/>
                <a:ext cx="3562656" cy="1292662"/>
              </a:xfrm>
              <a:prstGeom prst="rect">
                <a:avLst/>
              </a:prstGeom>
              <a:solidFill>
                <a:srgbClr val="00B050">
                  <a:alpha val="25098"/>
                </a:srgbClr>
              </a:solidFill>
              <a:ln w="76200">
                <a:solidFill>
                  <a:srgbClr val="00B050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Excellent   understanding; can explain to someone else.</a:t>
                </a:r>
                <a:endParaRPr lang="en-GB" sz="26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4962922" y="872690"/>
                <a:ext cx="3530518" cy="1292662"/>
              </a:xfrm>
              <a:prstGeom prst="rect">
                <a:avLst/>
              </a:prstGeom>
              <a:ln w="76200">
                <a:solidFill>
                  <a:srgbClr val="80008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Unsatisfactory effort: not trying hard and distracted from learning.</a:t>
                </a:r>
                <a:endParaRPr lang="en-GB" sz="26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954860" y="2368002"/>
                <a:ext cx="3538580" cy="1292662"/>
              </a:xfrm>
              <a:prstGeom prst="rect">
                <a:avLst/>
              </a:prstGeom>
              <a:ln w="76200">
                <a:solidFill>
                  <a:srgbClr val="80008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Good effort; mostly concentrating but    could have tried harder.</a:t>
                </a:r>
                <a:endParaRPr lang="en-GB" sz="26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953172" y="3819240"/>
                <a:ext cx="3540268" cy="1292662"/>
              </a:xfrm>
              <a:prstGeom prst="rect">
                <a:avLst/>
              </a:prstGeom>
              <a:ln w="76200">
                <a:solidFill>
                  <a:srgbClr val="80008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Excellent effort: concentrated, focussed and tried hard.</a:t>
                </a:r>
                <a:endParaRPr lang="en-GB" sz="26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242792" y="33973"/>
                <a:ext cx="35283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 smtClean="0">
                    <a:solidFill>
                      <a:srgbClr val="FF0000"/>
                    </a:solidFill>
                    <a:latin typeface="Arial Rounded MT Bold" panose="020F0704030504030204" pitchFamily="34" charset="0"/>
                  </a:rPr>
                  <a:t>R</a:t>
                </a:r>
                <a:r>
                  <a:rPr lang="en-GB" sz="4800" b="1" dirty="0" smtClean="0">
                    <a:solidFill>
                      <a:srgbClr val="FFC000"/>
                    </a:solidFill>
                    <a:latin typeface="Arial Rounded MT Bold" panose="020F0704030504030204" pitchFamily="34" charset="0"/>
                  </a:rPr>
                  <a:t>A</a:t>
                </a:r>
                <a:r>
                  <a:rPr lang="en-GB" sz="4800" b="1" dirty="0" smtClean="0">
                    <a:solidFill>
                      <a:srgbClr val="00B050"/>
                    </a:solidFill>
                    <a:latin typeface="Arial Rounded MT Bold" panose="020F0704030504030204" pitchFamily="34" charset="0"/>
                  </a:rPr>
                  <a:t>G</a:t>
                </a:r>
                <a:endParaRPr lang="en-GB" sz="4800" b="1" dirty="0">
                  <a:solidFill>
                    <a:srgbClr val="00B05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32040" y="0"/>
                <a:ext cx="18891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 smtClean="0">
                    <a:solidFill>
                      <a:srgbClr val="660066"/>
                    </a:solidFill>
                    <a:latin typeface="Arial Rounded MT Bold" panose="020F0704030504030204" pitchFamily="34" charset="0"/>
                  </a:rPr>
                  <a:t>1 2 3</a:t>
                </a:r>
                <a:endParaRPr lang="en-GB" sz="4800" b="1" dirty="0">
                  <a:solidFill>
                    <a:srgbClr val="660066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990472" y="218640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latin typeface="Arial Rounded MT Bold" panose="020F0704030504030204" pitchFamily="34" charset="0"/>
                  </a:rPr>
                  <a:t>Understanding</a:t>
                </a:r>
                <a:endParaRPr lang="en-GB" sz="2400" dirty="0"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8201329" y="116874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8201329" y="264493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8201328" y="411529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8363643" y="1226632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3</a:t>
                </a:r>
                <a:endParaRPr lang="en-GB" sz="32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363643" y="2721945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2</a:t>
                </a:r>
                <a:endParaRPr lang="en-GB" sz="3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340373" y="4173182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1</a:t>
                </a:r>
                <a:endParaRPr lang="en-GB" sz="3200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4155144" y="1121624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269751" y="1179512"/>
                <a:ext cx="47133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FF0000"/>
                    </a:solidFill>
                    <a:latin typeface="Arial Rounded MT Bold" panose="020F0704030504030204" pitchFamily="34" charset="0"/>
                  </a:rPr>
                  <a:t>R</a:t>
                </a:r>
                <a:endParaRPr lang="en-GB" sz="3200" dirty="0">
                  <a:solidFill>
                    <a:srgbClr val="FF000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55144" y="2651630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269751" y="2709518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FFC000"/>
                    </a:solidFill>
                    <a:latin typeface="Arial Rounded MT Bold" panose="020F0704030504030204" pitchFamily="34" charset="0"/>
                  </a:rPr>
                  <a:t>A</a:t>
                </a:r>
                <a:endParaRPr lang="en-GB" sz="3200" dirty="0">
                  <a:solidFill>
                    <a:srgbClr val="FFC00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229127" y="4080136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343734" y="4138024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00B050"/>
                    </a:solidFill>
                    <a:latin typeface="Arial Rounded MT Bold" panose="020F0704030504030204" pitchFamily="34" charset="0"/>
                  </a:rPr>
                  <a:t>G</a:t>
                </a:r>
                <a:endParaRPr lang="en-GB" sz="3200" dirty="0">
                  <a:solidFill>
                    <a:srgbClr val="00B050"/>
                  </a:solidFill>
                  <a:latin typeface="Arial Rounded MT Bold" panose="020F0704030504030204" pitchFamily="34" charset="0"/>
                </a:endParaRPr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 rot="20130212">
            <a:off x="-64930" y="176405"/>
            <a:ext cx="1808510" cy="602861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867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Review!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71800" y="34454"/>
            <a:ext cx="5040560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90"/>
                </a:solidFill>
                <a:latin typeface="Arial Rounded MT Bold"/>
                <a:cs typeface="Arial Rounded MT Bold"/>
              </a:rPr>
              <a:t>WINK: What I Now Know</a:t>
            </a:r>
            <a:endParaRPr lang="en-US" sz="3200" dirty="0">
              <a:solidFill>
                <a:srgbClr val="000090"/>
              </a:solidFill>
              <a:latin typeface="Arial Rounded MT Bold"/>
              <a:cs typeface="Arial Rounded MT Bold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116632"/>
            <a:ext cx="1115814" cy="111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26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esson Template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 Template.potx</Template>
  <TotalTime>5049</TotalTime>
  <Words>176</Words>
  <Application>Microsoft Macintosh PowerPoint</Application>
  <PresentationFormat>On-screen Show (4:3)</PresentationFormat>
  <Paragraphs>53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Lesson Template</vt:lpstr>
      <vt:lpstr>PowerPoint Presentation</vt:lpstr>
      <vt:lpstr>L.O. To be able to interpret pie charts</vt:lpstr>
      <vt:lpstr>PowerPoint Presentation</vt:lpstr>
      <vt:lpstr>PowerPoint Presentation</vt:lpstr>
      <vt:lpstr>PowerPoint Presentation</vt:lpstr>
    </vt:vector>
  </TitlesOfParts>
  <Company>John Willmott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L.O. To be able to apply Pythagoras’ Theorem to solve problems</dc:title>
  <dc:creator>nikki cooper</dc:creator>
  <cp:lastModifiedBy>Nikki Cooper</cp:lastModifiedBy>
  <cp:revision>29</cp:revision>
  <dcterms:created xsi:type="dcterms:W3CDTF">2014-05-06T15:12:11Z</dcterms:created>
  <dcterms:modified xsi:type="dcterms:W3CDTF">2015-06-30T20:41:25Z</dcterms:modified>
</cp:coreProperties>
</file>