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75" r:id="rId4"/>
    <p:sldId id="257" r:id="rId5"/>
    <p:sldId id="27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FF6D0"/>
    <a:srgbClr val="CC66FF"/>
    <a:srgbClr val="8000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55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34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11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3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7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84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6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49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98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14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3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87775-56AD-433E-8C91-2BDD404713BD}" type="datetimeFigureOut">
              <a:rPr lang="en-GB" smtClean="0"/>
              <a:t>30/06/15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20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halkboard"/>
          <a:ea typeface="+mn-ea"/>
          <a:cs typeface="Chalkboard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halkboard"/>
          <a:ea typeface="+mn-ea"/>
          <a:cs typeface="Chalkboard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halkboard"/>
          <a:ea typeface="+mn-ea"/>
          <a:cs typeface="Chalkboard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61457" y="3861048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7030A0"/>
                </a:solidFill>
              </a:rPr>
              <a:t>Think</a:t>
            </a:r>
          </a:p>
          <a:p>
            <a:r>
              <a:rPr lang="en-GB" sz="3200" dirty="0" smtClean="0">
                <a:solidFill>
                  <a:srgbClr val="7030A0"/>
                </a:solidFill>
              </a:rPr>
              <a:t>Pair </a:t>
            </a:r>
          </a:p>
          <a:p>
            <a:r>
              <a:rPr lang="en-GB" sz="3200" dirty="0" smtClean="0">
                <a:solidFill>
                  <a:srgbClr val="7030A0"/>
                </a:solidFill>
              </a:rPr>
              <a:t>Share</a:t>
            </a:r>
            <a:endParaRPr lang="en-GB" sz="32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130212">
            <a:off x="-81104" y="235243"/>
            <a:ext cx="1982109" cy="562539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766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Starter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80728"/>
            <a:ext cx="787384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98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L.O. To be able to convert between fractions, decimals and percentages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732240" y="2204864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7030A0"/>
                </a:solidFill>
              </a:rPr>
              <a:t>Think</a:t>
            </a:r>
          </a:p>
          <a:p>
            <a:r>
              <a:rPr lang="en-GB" sz="3200" dirty="0" smtClean="0">
                <a:solidFill>
                  <a:srgbClr val="7030A0"/>
                </a:solidFill>
              </a:rPr>
              <a:t>Pair </a:t>
            </a:r>
          </a:p>
          <a:p>
            <a:r>
              <a:rPr lang="en-GB" sz="3200" dirty="0" smtClean="0">
                <a:solidFill>
                  <a:srgbClr val="7030A0"/>
                </a:solidFill>
              </a:rPr>
              <a:t>Share</a:t>
            </a:r>
            <a:endParaRPr lang="en-GB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130212">
            <a:off x="-81104" y="235243"/>
            <a:ext cx="1982109" cy="562539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766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Starter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781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84784"/>
            <a:ext cx="6705600" cy="3263900"/>
          </a:xfrm>
          <a:prstGeom prst="rect">
            <a:avLst/>
          </a:prstGeom>
        </p:spPr>
      </p:pic>
      <p:sp>
        <p:nvSpPr>
          <p:cNvPr id="5" name="Title 18"/>
          <p:cNvSpPr txBox="1">
            <a:spLocks/>
          </p:cNvSpPr>
          <p:nvPr/>
        </p:nvSpPr>
        <p:spPr>
          <a:xfrm>
            <a:off x="1979712" y="188640"/>
            <a:ext cx="5976664" cy="11430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/>
                <a:ea typeface="+mj-ea"/>
                <a:cs typeface="Arial Rounded MT Bold"/>
              </a:defRPr>
            </a:lvl1pPr>
          </a:lstStyle>
          <a:p>
            <a:r>
              <a:rPr lang="en-US" dirty="0" smtClean="0"/>
              <a:t>Decimal and percentages to fractions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20130212">
            <a:off x="42920" y="378294"/>
            <a:ext cx="2000293" cy="808882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Practice and apply!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3" y="980728"/>
            <a:ext cx="2006933" cy="17281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2780928"/>
            <a:ext cx="191429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84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933056"/>
            <a:ext cx="3695700" cy="2717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130212">
            <a:off x="-1605" y="338135"/>
            <a:ext cx="2032839" cy="587460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Skittle FDP Pie Charts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7067128" cy="4525963"/>
          </a:xfrm>
        </p:spPr>
        <p:txBody>
          <a:bodyPr/>
          <a:lstStyle/>
          <a:p>
            <a:r>
              <a:rPr lang="en-US" dirty="0" smtClean="0"/>
              <a:t>On the plain paper, arrange your skittles in a circle, with each </a:t>
            </a:r>
            <a:r>
              <a:rPr lang="en-US" dirty="0" err="1" smtClean="0"/>
              <a:t>colour</a:t>
            </a:r>
            <a:r>
              <a:rPr lang="en-US" dirty="0" smtClean="0"/>
              <a:t> grouped together.</a:t>
            </a:r>
          </a:p>
          <a:p>
            <a:r>
              <a:rPr lang="en-US" dirty="0" smtClean="0"/>
              <a:t>Trace the circle and divide the </a:t>
            </a:r>
            <a:r>
              <a:rPr lang="en-US" dirty="0" err="1" smtClean="0"/>
              <a:t>coloured</a:t>
            </a:r>
            <a:r>
              <a:rPr lang="en-US" dirty="0" smtClean="0"/>
              <a:t> sections into a pie chart.</a:t>
            </a:r>
          </a:p>
          <a:p>
            <a:r>
              <a:rPr lang="en-US" dirty="0" smtClean="0"/>
              <a:t>Write the fraction, decimal and percentage of each section.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049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7424" y="665497"/>
            <a:ext cx="7911408" cy="5111902"/>
            <a:chOff x="597424" y="665497"/>
            <a:chExt cx="7911408" cy="5111902"/>
          </a:xfrm>
        </p:grpSpPr>
        <p:sp>
          <p:nvSpPr>
            <p:cNvPr id="3" name="TextBox 2"/>
            <p:cNvSpPr txBox="1"/>
            <p:nvPr/>
          </p:nvSpPr>
          <p:spPr>
            <a:xfrm>
              <a:off x="6521202" y="850162"/>
              <a:ext cx="15461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Arial Rounded MT Bold" panose="020F0704030504030204" pitchFamily="34" charset="0"/>
                </a:rPr>
                <a:t>Effort</a:t>
              </a:r>
              <a:endParaRPr lang="en-GB" sz="2400" dirty="0">
                <a:latin typeface="Arial Rounded MT Bold" panose="020F0704030504030204" pitchFamily="34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97424" y="665497"/>
              <a:ext cx="7911408" cy="5111902"/>
              <a:chOff x="990472" y="0"/>
              <a:chExt cx="7911408" cy="511190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990472" y="889081"/>
                <a:ext cx="3562656" cy="1292662"/>
              </a:xfrm>
              <a:prstGeom prst="rect">
                <a:avLst/>
              </a:prstGeom>
              <a:solidFill>
                <a:srgbClr val="FF0000">
                  <a:alpha val="27059"/>
                </a:srgbClr>
              </a:solidFill>
              <a:ln w="762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Struggling to  understand this work.</a:t>
                </a:r>
              </a:p>
              <a:p>
                <a:endParaRPr lang="en-GB" sz="26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90472" y="2348880"/>
                <a:ext cx="3562656" cy="1292662"/>
              </a:xfrm>
              <a:prstGeom prst="rect">
                <a:avLst/>
              </a:prstGeom>
              <a:solidFill>
                <a:srgbClr val="FFC000">
                  <a:alpha val="25098"/>
                </a:srgbClr>
              </a:solidFill>
              <a:ln w="762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understanding for most of the work.</a:t>
                </a:r>
              </a:p>
              <a:p>
                <a:endParaRPr lang="en-GB" sz="26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90472" y="3771634"/>
                <a:ext cx="3562656" cy="1292662"/>
              </a:xfrm>
              <a:prstGeom prst="rect">
                <a:avLst/>
              </a:prstGeom>
              <a:solidFill>
                <a:srgbClr val="00B050">
                  <a:alpha val="25098"/>
                </a:srgbClr>
              </a:solidFill>
              <a:ln w="76200">
                <a:solidFill>
                  <a:srgbClr val="00B050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  understanding; can explain to someone else.</a:t>
                </a:r>
                <a:endParaRPr lang="en-GB" sz="26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962922" y="872690"/>
                <a:ext cx="3530518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Unsatisfactory effort: not trying hard and distracted from learning.</a:t>
                </a:r>
                <a:endParaRPr lang="en-GB" sz="2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54860" y="2368002"/>
                <a:ext cx="3538580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effort; mostly concentrating but    could have tried harder.</a:t>
                </a:r>
                <a:endParaRPr lang="en-GB" sz="26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953172" y="3819240"/>
                <a:ext cx="3540268" cy="1292662"/>
              </a:xfrm>
              <a:prstGeom prst="rect">
                <a:avLst/>
              </a:prstGeom>
              <a:ln w="76200">
                <a:solidFill>
                  <a:srgbClr val="80008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effort: concentrated, focussed and tried hard.</a:t>
                </a:r>
                <a:endParaRPr lang="en-GB" sz="26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42792" y="33973"/>
                <a:ext cx="35283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r>
                  <a:rPr lang="en-GB" sz="4800" b="1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r>
                  <a:rPr lang="en-GB" sz="4800" b="1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4800" b="1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32040" y="0"/>
                <a:ext cx="18891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660066"/>
                    </a:solidFill>
                    <a:latin typeface="Arial Rounded MT Bold" panose="020F0704030504030204" pitchFamily="34" charset="0"/>
                  </a:rPr>
                  <a:t>1 2 3</a:t>
                </a:r>
                <a:endParaRPr lang="en-GB" sz="4800" b="1" dirty="0">
                  <a:solidFill>
                    <a:srgbClr val="660066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90472" y="218640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Arial Rounded MT Bold" panose="020F0704030504030204" pitchFamily="34" charset="0"/>
                  </a:rPr>
                  <a:t>Understanding</a:t>
                </a:r>
                <a:endParaRPr lang="en-GB" sz="2400" dirty="0"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8201329" y="116874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201329" y="264493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8201328" y="411529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363643" y="122663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3</a:t>
                </a:r>
                <a:endParaRPr lang="en-GB" sz="3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363643" y="2721945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2</a:t>
                </a:r>
                <a:endParaRPr lang="en-GB" sz="3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340373" y="417318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1</a:t>
                </a:r>
                <a:endParaRPr lang="en-GB" sz="3200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155144" y="1121624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269751" y="1179512"/>
                <a:ext cx="47133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endParaRPr lang="en-GB" sz="3200" dirty="0">
                  <a:solidFill>
                    <a:srgbClr val="FF0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55144" y="2651630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69751" y="2709518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endParaRPr lang="en-GB" sz="3200" dirty="0">
                  <a:solidFill>
                    <a:srgbClr val="FFC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229127" y="4080136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343734" y="4138024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3200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 rot="20130212">
            <a:off x="-64930" y="176405"/>
            <a:ext cx="1808510" cy="602861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867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Review!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1800" y="34454"/>
            <a:ext cx="5040560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90"/>
                </a:solidFill>
                <a:latin typeface="Arial Rounded MT Bold"/>
                <a:cs typeface="Arial Rounded MT Bold"/>
              </a:rPr>
              <a:t>WINK: What I Now Know</a:t>
            </a:r>
            <a:endParaRPr lang="en-US" sz="3200" dirty="0">
              <a:solidFill>
                <a:srgbClr val="000090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16632"/>
            <a:ext cx="1115814" cy="111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2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esson Templat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Template.potx</Template>
  <TotalTime>2139</TotalTime>
  <Words>157</Words>
  <Application>Microsoft Macintosh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Lesson Template</vt:lpstr>
      <vt:lpstr>PowerPoint Presentation</vt:lpstr>
      <vt:lpstr>L.O. To be able to convert between fractions, decimals and percentages</vt:lpstr>
      <vt:lpstr>PowerPoint Presentation</vt:lpstr>
      <vt:lpstr>Skittle FDP Pie Charts</vt:lpstr>
      <vt:lpstr>PowerPoint Presentation</vt:lpstr>
    </vt:vector>
  </TitlesOfParts>
  <Company>John Willmott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L.O. To be able to apply Pythagoras’ Theorem to solve problems</dc:title>
  <dc:creator>nikki cooper</dc:creator>
  <cp:lastModifiedBy>Nikki Cooper</cp:lastModifiedBy>
  <cp:revision>27</cp:revision>
  <dcterms:created xsi:type="dcterms:W3CDTF">2014-05-06T15:12:11Z</dcterms:created>
  <dcterms:modified xsi:type="dcterms:W3CDTF">2015-06-30T20:38:38Z</dcterms:modified>
</cp:coreProperties>
</file>