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D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120" y="-3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4018C-9764-2E4B-8821-7148A5BFCF93}" type="datetimeFigureOut">
              <a:rPr lang="en-US" smtClean="0"/>
              <a:t>01/07/15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B079-B1E0-E846-9CF6-6195B1AA6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580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4018C-9764-2E4B-8821-7148A5BFCF93}" type="datetimeFigureOut">
              <a:rPr lang="en-US" smtClean="0"/>
              <a:t>01/07/15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B079-B1E0-E846-9CF6-6195B1AA6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98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4018C-9764-2E4B-8821-7148A5BFCF93}" type="datetimeFigureOut">
              <a:rPr lang="en-US" smtClean="0"/>
              <a:t>01/07/15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B079-B1E0-E846-9CF6-6195B1AA6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648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4018C-9764-2E4B-8821-7148A5BFCF93}" type="datetimeFigureOut">
              <a:rPr lang="en-US" smtClean="0"/>
              <a:t>01/07/15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B079-B1E0-E846-9CF6-6195B1AA6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872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4018C-9764-2E4B-8821-7148A5BFCF93}" type="datetimeFigureOut">
              <a:rPr lang="en-US" smtClean="0"/>
              <a:t>01/07/15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B079-B1E0-E846-9CF6-6195B1AA6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926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4018C-9764-2E4B-8821-7148A5BFCF93}" type="datetimeFigureOut">
              <a:rPr lang="en-US" smtClean="0"/>
              <a:t>01/07/15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B079-B1E0-E846-9CF6-6195B1AA6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67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4018C-9764-2E4B-8821-7148A5BFCF93}" type="datetimeFigureOut">
              <a:rPr lang="en-US" smtClean="0"/>
              <a:t>01/07/15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B079-B1E0-E846-9CF6-6195B1AA6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237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4018C-9764-2E4B-8821-7148A5BFCF93}" type="datetimeFigureOut">
              <a:rPr lang="en-US" smtClean="0"/>
              <a:t>01/07/15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B079-B1E0-E846-9CF6-6195B1AA6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103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4018C-9764-2E4B-8821-7148A5BFCF93}" type="datetimeFigureOut">
              <a:rPr lang="en-US" smtClean="0"/>
              <a:t>01/07/15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B079-B1E0-E846-9CF6-6195B1AA6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966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4018C-9764-2E4B-8821-7148A5BFCF93}" type="datetimeFigureOut">
              <a:rPr lang="en-US" smtClean="0"/>
              <a:t>01/07/15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B079-B1E0-E846-9CF6-6195B1AA6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853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4018C-9764-2E4B-8821-7148A5BFCF93}" type="datetimeFigureOut">
              <a:rPr lang="en-US" smtClean="0"/>
              <a:t>01/07/15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B079-B1E0-E846-9CF6-6195B1AA6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111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4018C-9764-2E4B-8821-7148A5BFCF93}" type="datetimeFigureOut">
              <a:rPr lang="en-US" smtClean="0"/>
              <a:t>01/07/15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7B079-B1E0-E846-9CF6-6195B1AA6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19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349500" y="-125748"/>
            <a:ext cx="4434257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7401" y="143037"/>
            <a:ext cx="3086704" cy="830997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atin typeface="Chalkduster"/>
                <a:cs typeface="Chalkduster"/>
              </a:rPr>
              <a:t>P1: Margin </a:t>
            </a:r>
            <a:r>
              <a:rPr lang="en-US" sz="1600" dirty="0" smtClean="0">
                <a:latin typeface="Chalkduster"/>
                <a:cs typeface="Chalkduster"/>
              </a:rPr>
              <a:t>on every page, </a:t>
            </a:r>
            <a:r>
              <a:rPr lang="en-US" sz="1600" dirty="0" smtClean="0">
                <a:latin typeface="Chalkduster"/>
                <a:cs typeface="Chalkduster"/>
              </a:rPr>
              <a:t>date and learning objective underlined.</a:t>
            </a:r>
            <a:endParaRPr lang="en-US" sz="1600" dirty="0">
              <a:latin typeface="Chalkduster"/>
              <a:cs typeface="Chalkdust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65903" y="111787"/>
            <a:ext cx="3954891" cy="830997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latin typeface="Chalkduster"/>
                <a:cs typeface="Chalkduster"/>
              </a:rPr>
              <a:t>P2: Blue/</a:t>
            </a:r>
            <a:r>
              <a:rPr lang="en-US" sz="1600" dirty="0" smtClean="0">
                <a:latin typeface="Chalkduster"/>
                <a:cs typeface="Chalkduster"/>
              </a:rPr>
              <a:t>black p</a:t>
            </a:r>
            <a:r>
              <a:rPr lang="en-US" sz="1600" dirty="0" smtClean="0">
                <a:latin typeface="Chalkduster"/>
                <a:cs typeface="Chalkduster"/>
              </a:rPr>
              <a:t>en </a:t>
            </a:r>
            <a:r>
              <a:rPr lang="en-US" sz="1600" dirty="0" smtClean="0">
                <a:latin typeface="Chalkduster"/>
                <a:cs typeface="Chalkduster"/>
              </a:rPr>
              <a:t>for writing; </a:t>
            </a:r>
          </a:p>
          <a:p>
            <a:pPr algn="r"/>
            <a:r>
              <a:rPr lang="en-US" sz="1600" dirty="0" smtClean="0">
                <a:latin typeface="Chalkduster"/>
                <a:cs typeface="Chalkduster"/>
              </a:rPr>
              <a:t>pencil for drawing, </a:t>
            </a:r>
          </a:p>
          <a:p>
            <a:pPr algn="r"/>
            <a:r>
              <a:rPr lang="en-US" sz="1600" dirty="0" smtClean="0">
                <a:latin typeface="Chalkduster"/>
                <a:cs typeface="Chalkduster"/>
              </a:rPr>
              <a:t>ruler for straight lines.</a:t>
            </a:r>
            <a:endParaRPr lang="en-US" sz="1600" dirty="0">
              <a:latin typeface="Chalkduster"/>
              <a:cs typeface="Chalkduste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5924" y="1697962"/>
            <a:ext cx="1498617" cy="830997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atin typeface="Chalkduster"/>
                <a:cs typeface="Chalkduster"/>
              </a:rPr>
              <a:t>P3: Worksheets </a:t>
            </a:r>
            <a:r>
              <a:rPr lang="en-US" sz="1600" dirty="0" smtClean="0">
                <a:latin typeface="Chalkduster"/>
                <a:cs typeface="Chalkduster"/>
              </a:rPr>
              <a:t>glued in</a:t>
            </a:r>
            <a:endParaRPr lang="en-US" sz="1600" dirty="0">
              <a:latin typeface="Chalkduster"/>
              <a:cs typeface="Chalkduster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38751" y="2296430"/>
            <a:ext cx="2182043" cy="156966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latin typeface="Chalkduster"/>
                <a:cs typeface="Chalkduster"/>
              </a:rPr>
              <a:t>P4: Problem </a:t>
            </a:r>
            <a:r>
              <a:rPr lang="en-US" sz="1600" dirty="0" smtClean="0">
                <a:latin typeface="Chalkduster"/>
                <a:cs typeface="Chalkduster"/>
              </a:rPr>
              <a:t>written and numbered in margin</a:t>
            </a:r>
            <a:r>
              <a:rPr lang="en-US" sz="1600" dirty="0" smtClean="0">
                <a:latin typeface="Chalkduster"/>
                <a:cs typeface="Chalkduster"/>
              </a:rPr>
              <a:t>. Question answered and clearly worked</a:t>
            </a:r>
            <a:endParaRPr lang="en-US" sz="1600" dirty="0">
              <a:latin typeface="Chalkduster"/>
              <a:cs typeface="Chalkduster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67944" y="5733256"/>
            <a:ext cx="3335860" cy="830997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atin typeface="Chalkduster"/>
                <a:cs typeface="Chalkduster"/>
              </a:rPr>
              <a:t>P5: Feedback </a:t>
            </a:r>
            <a:r>
              <a:rPr lang="en-US" sz="1600" dirty="0" smtClean="0">
                <a:latin typeface="Chalkduster"/>
                <a:cs typeface="Chalkduster"/>
              </a:rPr>
              <a:t>responded to in green pen, answering the task given.</a:t>
            </a:r>
            <a:endParaRPr lang="en-US" sz="1600" dirty="0">
              <a:latin typeface="Chalkduster"/>
              <a:cs typeface="Chalkduster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5924" y="5515003"/>
            <a:ext cx="2479342" cy="1077218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atin typeface="Chalkduster"/>
                <a:cs typeface="Chalkduster"/>
              </a:rPr>
              <a:t>P6: Write neatly. Single </a:t>
            </a:r>
            <a:r>
              <a:rPr lang="en-US" sz="1600" dirty="0" smtClean="0">
                <a:latin typeface="Chalkduster"/>
                <a:cs typeface="Chalkduster"/>
              </a:rPr>
              <a:t>line through mistake.  No scribbles or tippex.</a:t>
            </a:r>
            <a:endParaRPr lang="en-US" sz="1600" dirty="0">
              <a:latin typeface="Chalkduster"/>
              <a:cs typeface="Chalkduster"/>
            </a:endParaRPr>
          </a:p>
        </p:txBody>
      </p:sp>
      <p:sp>
        <p:nvSpPr>
          <p:cNvPr id="13" name="5-Point Star 12"/>
          <p:cNvSpPr/>
          <p:nvPr/>
        </p:nvSpPr>
        <p:spPr>
          <a:xfrm rot="20890608">
            <a:off x="19838" y="3219817"/>
            <a:ext cx="1492250" cy="1349804"/>
          </a:xfrm>
          <a:prstGeom prst="star5">
            <a:avLst>
              <a:gd name="adj" fmla="val 27920"/>
              <a:gd name="hf" fmla="val 105146"/>
              <a:gd name="vf" fmla="val 110557"/>
            </a:avLst>
          </a:prstGeom>
          <a:solidFill>
            <a:srgbClr val="E7D1FF"/>
          </a:solidFill>
          <a:ln>
            <a:solidFill>
              <a:srgbClr val="8000FF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Candara"/>
                <a:cs typeface="Candara"/>
              </a:rPr>
              <a:t>Feel proud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4" name="5-Point Star 13"/>
          <p:cNvSpPr/>
          <p:nvPr/>
        </p:nvSpPr>
        <p:spPr>
          <a:xfrm rot="1372247">
            <a:off x="7623166" y="827831"/>
            <a:ext cx="1492250" cy="1349804"/>
          </a:xfrm>
          <a:prstGeom prst="star5">
            <a:avLst>
              <a:gd name="adj" fmla="val 27920"/>
              <a:gd name="hf" fmla="val 105146"/>
              <a:gd name="vf" fmla="val 110557"/>
            </a:avLst>
          </a:prstGeom>
          <a:solidFill>
            <a:srgbClr val="E7D1FF"/>
          </a:solidFill>
          <a:ln>
            <a:solidFill>
              <a:srgbClr val="8000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Candara"/>
                <a:cs typeface="Candara"/>
              </a:rPr>
              <a:t>Easier to revise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5" name="5-Point Star 14"/>
          <p:cNvSpPr/>
          <p:nvPr/>
        </p:nvSpPr>
        <p:spPr>
          <a:xfrm rot="1504158">
            <a:off x="7313882" y="4567654"/>
            <a:ext cx="1819925" cy="1690669"/>
          </a:xfrm>
          <a:prstGeom prst="star5">
            <a:avLst>
              <a:gd name="adj" fmla="val 32135"/>
              <a:gd name="hf" fmla="val 105146"/>
              <a:gd name="vf" fmla="val 110557"/>
            </a:avLst>
          </a:prstGeom>
          <a:solidFill>
            <a:srgbClr val="E7D1FF"/>
          </a:solidFill>
          <a:ln>
            <a:solidFill>
              <a:srgbClr val="8000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Candara"/>
                <a:cs typeface="Candara"/>
              </a:rPr>
              <a:t>Easier to read and give better feedback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7" name="5-Point Star 16"/>
          <p:cNvSpPr/>
          <p:nvPr/>
        </p:nvSpPr>
        <p:spPr>
          <a:xfrm rot="20947976">
            <a:off x="2443062" y="5189706"/>
            <a:ext cx="1638078" cy="1382767"/>
          </a:xfrm>
          <a:prstGeom prst="star5">
            <a:avLst>
              <a:gd name="adj" fmla="val 30142"/>
              <a:gd name="hf" fmla="val 105146"/>
              <a:gd name="vf" fmla="val 110557"/>
            </a:avLst>
          </a:prstGeom>
          <a:solidFill>
            <a:srgbClr val="E7D1FF"/>
          </a:solidFill>
          <a:ln>
            <a:solidFill>
              <a:srgbClr val="8000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Prepare for the future</a:t>
            </a:r>
            <a:endParaRPr lang="en-US" sz="1600" dirty="0"/>
          </a:p>
        </p:txBody>
      </p:sp>
      <p:sp>
        <p:nvSpPr>
          <p:cNvPr id="18" name="5-Point Star 17"/>
          <p:cNvSpPr/>
          <p:nvPr/>
        </p:nvSpPr>
        <p:spPr>
          <a:xfrm rot="254353">
            <a:off x="3350795" y="-4539"/>
            <a:ext cx="1627331" cy="1323476"/>
          </a:xfrm>
          <a:prstGeom prst="star5">
            <a:avLst>
              <a:gd name="adj" fmla="val 27920"/>
              <a:gd name="hf" fmla="val 105146"/>
              <a:gd name="vf" fmla="val 110557"/>
            </a:avLst>
          </a:prstGeom>
          <a:solidFill>
            <a:srgbClr val="E7D1FF"/>
          </a:solidFill>
          <a:ln>
            <a:solidFill>
              <a:srgbClr val="8000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latin typeface="Candara"/>
                <a:cs typeface="Candara"/>
              </a:rPr>
              <a:t>Prepare for your exam</a:t>
            </a:r>
            <a:endParaRPr lang="en-US" sz="16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005861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550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5640</TotalTime>
  <Words>99</Words>
  <Application>Microsoft Macintosh PowerPoint</Application>
  <PresentationFormat>On-screen Show (4:3)</PresentationFormat>
  <Paragraphs>13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JWS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Nikki Cooper</dc:creator>
  <cp:lastModifiedBy>Nikki Cooper</cp:lastModifiedBy>
  <cp:revision>5</cp:revision>
  <dcterms:created xsi:type="dcterms:W3CDTF">2015-07-01T21:27:11Z</dcterms:created>
  <dcterms:modified xsi:type="dcterms:W3CDTF">2015-07-05T19:27:57Z</dcterms:modified>
</cp:coreProperties>
</file>