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notesSlides/notesSlide3.xml" ContentType="application/vnd.openxmlformats-officedocument.presentationml.notesSlide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321" r:id="rId2"/>
    <p:sldId id="314" r:id="rId3"/>
    <p:sldId id="315" r:id="rId4"/>
    <p:sldId id="267" r:id="rId5"/>
    <p:sldId id="272" r:id="rId6"/>
    <p:sldId id="278" r:id="rId7"/>
    <p:sldId id="279" r:id="rId8"/>
    <p:sldId id="280" r:id="rId9"/>
    <p:sldId id="281" r:id="rId10"/>
    <p:sldId id="345" r:id="rId11"/>
    <p:sldId id="282" r:id="rId12"/>
    <p:sldId id="316" r:id="rId13"/>
    <p:sldId id="318" r:id="rId14"/>
    <p:sldId id="319" r:id="rId15"/>
    <p:sldId id="323" r:id="rId16"/>
    <p:sldId id="317" r:id="rId17"/>
    <p:sldId id="320" r:id="rId18"/>
    <p:sldId id="322" r:id="rId19"/>
    <p:sldId id="324" r:id="rId20"/>
    <p:sldId id="284" r:id="rId21"/>
    <p:sldId id="325" r:id="rId22"/>
    <p:sldId id="285" r:id="rId23"/>
    <p:sldId id="326" r:id="rId24"/>
    <p:sldId id="327" r:id="rId25"/>
    <p:sldId id="288" r:id="rId26"/>
    <p:sldId id="287" r:id="rId27"/>
    <p:sldId id="291" r:id="rId28"/>
    <p:sldId id="328" r:id="rId29"/>
    <p:sldId id="286" r:id="rId30"/>
    <p:sldId id="298" r:id="rId31"/>
    <p:sldId id="329" r:id="rId32"/>
    <p:sldId id="290" r:id="rId33"/>
    <p:sldId id="331" r:id="rId34"/>
    <p:sldId id="333" r:id="rId35"/>
    <p:sldId id="337" r:id="rId36"/>
    <p:sldId id="338" r:id="rId37"/>
    <p:sldId id="260" r:id="rId38"/>
    <p:sldId id="344" r:id="rId39"/>
    <p:sldId id="343" r:id="rId40"/>
    <p:sldId id="311" r:id="rId41"/>
    <p:sldId id="334" r:id="rId42"/>
    <p:sldId id="289" r:id="rId43"/>
    <p:sldId id="335" r:id="rId44"/>
    <p:sldId id="336" r:id="rId45"/>
    <p:sldId id="275" r:id="rId46"/>
    <p:sldId id="292" r:id="rId47"/>
    <p:sldId id="307" r:id="rId48"/>
    <p:sldId id="301" r:id="rId49"/>
    <p:sldId id="297" r:id="rId50"/>
    <p:sldId id="312" r:id="rId51"/>
    <p:sldId id="313" r:id="rId52"/>
    <p:sldId id="339" r:id="rId53"/>
    <p:sldId id="293" r:id="rId54"/>
    <p:sldId id="340" r:id="rId55"/>
    <p:sldId id="306" r:id="rId56"/>
    <p:sldId id="296" r:id="rId57"/>
    <p:sldId id="341" r:id="rId58"/>
    <p:sldId id="308" r:id="rId59"/>
    <p:sldId id="276" r:id="rId60"/>
    <p:sldId id="277" r:id="rId61"/>
    <p:sldId id="342" r:id="rId6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2093"/>
    <a:srgbClr val="FF9300"/>
    <a:srgbClr val="FF85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303CC3-5F6F-A54C-9A18-2E33059DC365}" v="1723" dt="2020-10-03T12:12:25.3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77830"/>
  </p:normalViewPr>
  <p:slideViewPr>
    <p:cSldViewPr snapToGrid="0">
      <p:cViewPr varScale="1">
        <p:scale>
          <a:sx n="84" d="100"/>
          <a:sy n="84" d="100"/>
        </p:scale>
        <p:origin x="1336" y="184"/>
      </p:cViewPr>
      <p:guideLst>
        <p:guide orient="horz" pos="216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ki Cooper" userId="02377298a91b593d" providerId="LiveId" clId="{57189B28-42F4-AB49-AD7C-BC3C47FD9201}"/>
    <pc:docChg chg="delSld modSld">
      <pc:chgData name="Nikki Cooper" userId="02377298a91b593d" providerId="LiveId" clId="{57189B28-42F4-AB49-AD7C-BC3C47FD9201}" dt="2020-10-04T10:48:56.844" v="2" actId="2696"/>
      <pc:docMkLst>
        <pc:docMk/>
      </pc:docMkLst>
      <pc:sldChg chg="modNotesTx">
        <pc:chgData name="Nikki Cooper" userId="02377298a91b593d" providerId="LiveId" clId="{57189B28-42F4-AB49-AD7C-BC3C47FD9201}" dt="2020-10-04T10:47:48.588" v="0" actId="20577"/>
        <pc:sldMkLst>
          <pc:docMk/>
          <pc:sldMk cId="2836717184" sldId="282"/>
        </pc:sldMkLst>
      </pc:sldChg>
      <pc:sldChg chg="modNotesTx">
        <pc:chgData name="Nikki Cooper" userId="02377298a91b593d" providerId="LiveId" clId="{57189B28-42F4-AB49-AD7C-BC3C47FD9201}" dt="2020-10-04T10:48:06.258" v="1" actId="20577"/>
        <pc:sldMkLst>
          <pc:docMk/>
          <pc:sldMk cId="2289314355" sldId="285"/>
        </pc:sldMkLst>
      </pc:sldChg>
      <pc:sldChg chg="del">
        <pc:chgData name="Nikki Cooper" userId="02377298a91b593d" providerId="LiveId" clId="{57189B28-42F4-AB49-AD7C-BC3C47FD9201}" dt="2020-10-04T10:48:56.844" v="2" actId="2696"/>
        <pc:sldMkLst>
          <pc:docMk/>
          <pc:sldMk cId="2523811145" sldId="299"/>
        </pc:sldMkLst>
      </pc:sldChg>
    </pc:docChg>
  </pc:docChgLst>
  <pc:docChgLst>
    <pc:chgData name="Nikki Cooper" userId="02377298a91b593d" providerId="LiveId" clId="{B6DAA2E5-F9C6-6B42-A298-17D3D660966F}"/>
    <pc:docChg chg="undo custSel delSld modSld">
      <pc:chgData name="Nikki Cooper" userId="02377298a91b593d" providerId="LiveId" clId="{B6DAA2E5-F9C6-6B42-A298-17D3D660966F}" dt="2020-10-04T11:05:34.272" v="872"/>
      <pc:docMkLst>
        <pc:docMk/>
      </pc:docMkLst>
      <pc:sldChg chg="addSp delSp">
        <pc:chgData name="Nikki Cooper" userId="02377298a91b593d" providerId="LiveId" clId="{B6DAA2E5-F9C6-6B42-A298-17D3D660966F}" dt="2020-10-04T11:05:34.272" v="872"/>
        <pc:sldMkLst>
          <pc:docMk/>
          <pc:sldMk cId="731422642" sldId="276"/>
        </pc:sldMkLst>
        <pc:grpChg chg="add">
          <ac:chgData name="Nikki Cooper" userId="02377298a91b593d" providerId="LiveId" clId="{B6DAA2E5-F9C6-6B42-A298-17D3D660966F}" dt="2020-10-04T11:04:38.215" v="775"/>
          <ac:grpSpMkLst>
            <pc:docMk/>
            <pc:sldMk cId="731422642" sldId="276"/>
            <ac:grpSpMk id="10" creationId="{E15B9FE4-6871-1146-A7E7-BC3D9632C6AE}"/>
          </ac:grpSpMkLst>
        </pc:grpChg>
        <pc:grpChg chg="add">
          <ac:chgData name="Nikki Cooper" userId="02377298a91b593d" providerId="LiveId" clId="{B6DAA2E5-F9C6-6B42-A298-17D3D660966F}" dt="2020-10-04T11:04:40.175" v="780"/>
          <ac:grpSpMkLst>
            <pc:docMk/>
            <pc:sldMk cId="731422642" sldId="276"/>
            <ac:grpSpMk id="15" creationId="{FFBC2D46-CF36-3146-BC11-AA83D372632A}"/>
          </ac:grpSpMkLst>
        </pc:grpChg>
        <pc:grpChg chg="add">
          <ac:chgData name="Nikki Cooper" userId="02377298a91b593d" providerId="LiveId" clId="{B6DAA2E5-F9C6-6B42-A298-17D3D660966F}" dt="2020-10-04T11:04:43.726" v="787"/>
          <ac:grpSpMkLst>
            <pc:docMk/>
            <pc:sldMk cId="731422642" sldId="276"/>
            <ac:grpSpMk id="22" creationId="{1A1C7FBB-BECB-3847-858E-301BC944C4A4}"/>
          </ac:grpSpMkLst>
        </pc:grpChg>
        <pc:grpChg chg="add">
          <ac:chgData name="Nikki Cooper" userId="02377298a91b593d" providerId="LiveId" clId="{B6DAA2E5-F9C6-6B42-A298-17D3D660966F}" dt="2020-10-04T11:04:43.726" v="787"/>
          <ac:grpSpMkLst>
            <pc:docMk/>
            <pc:sldMk cId="731422642" sldId="276"/>
            <ac:grpSpMk id="23" creationId="{DC01155E-D880-B54C-9B8A-DD6507877740}"/>
          </ac:grpSpMkLst>
        </pc:grpChg>
        <pc:grpChg chg="add del">
          <ac:chgData name="Nikki Cooper" userId="02377298a91b593d" providerId="LiveId" clId="{B6DAA2E5-F9C6-6B42-A298-17D3D660966F}" dt="2020-10-04T11:05:25.584" v="852"/>
          <ac:grpSpMkLst>
            <pc:docMk/>
            <pc:sldMk cId="731422642" sldId="276"/>
            <ac:grpSpMk id="38" creationId="{A4A6F98C-CE21-044D-B7DB-F399C08809AD}"/>
          </ac:grpSpMkLst>
        </pc:grpChg>
        <pc:grpChg chg="add">
          <ac:chgData name="Nikki Cooper" userId="02377298a91b593d" providerId="LiveId" clId="{B6DAA2E5-F9C6-6B42-A298-17D3D660966F}" dt="2020-10-04T11:04:49.965" v="802"/>
          <ac:grpSpMkLst>
            <pc:docMk/>
            <pc:sldMk cId="731422642" sldId="276"/>
            <ac:grpSpMk id="39" creationId="{8920823E-0639-844F-A49A-51AFDBD950A4}"/>
          </ac:grpSpMkLst>
        </pc:grpChg>
        <pc:grpChg chg="add del">
          <ac:chgData name="Nikki Cooper" userId="02377298a91b593d" providerId="LiveId" clId="{B6DAA2E5-F9C6-6B42-A298-17D3D660966F}" dt="2020-10-04T11:05:04.279" v="815"/>
          <ac:grpSpMkLst>
            <pc:docMk/>
            <pc:sldMk cId="731422642" sldId="276"/>
            <ac:grpSpMk id="46" creationId="{089DFA68-C4AD-464B-9B41-5BEDC694D296}"/>
          </ac:grpSpMkLst>
        </pc:grpChg>
        <pc:grpChg chg="add del">
          <ac:chgData name="Nikki Cooper" userId="02377298a91b593d" providerId="LiveId" clId="{B6DAA2E5-F9C6-6B42-A298-17D3D660966F}" dt="2020-10-04T11:05:16.609" v="832"/>
          <ac:grpSpMkLst>
            <pc:docMk/>
            <pc:sldMk cId="731422642" sldId="276"/>
            <ac:grpSpMk id="51" creationId="{E8A774CE-737B-074B-BF86-0DB99A9B7650}"/>
          </ac:grpSpMkLst>
        </pc:grpChg>
        <pc:grpChg chg="add">
          <ac:chgData name="Nikki Cooper" userId="02377298a91b593d" providerId="LiveId" clId="{B6DAA2E5-F9C6-6B42-A298-17D3D660966F}" dt="2020-10-04T11:05:16.609" v="832"/>
          <ac:grpSpMkLst>
            <pc:docMk/>
            <pc:sldMk cId="731422642" sldId="276"/>
            <ac:grpSpMk id="64" creationId="{636CA984-4BC2-FE4C-A0E0-E522ED6543C2}"/>
          </ac:grpSpMkLst>
        </pc:grpChg>
        <pc:grpChg chg="add">
          <ac:chgData name="Nikki Cooper" userId="02377298a91b593d" providerId="LiveId" clId="{B6DAA2E5-F9C6-6B42-A298-17D3D660966F}" dt="2020-10-04T11:05:25.584" v="852"/>
          <ac:grpSpMkLst>
            <pc:docMk/>
            <pc:sldMk cId="731422642" sldId="276"/>
            <ac:grpSpMk id="84" creationId="{56A4D23C-CDB5-BF40-8747-63BE06B377A7}"/>
          </ac:grpSpMkLst>
        </pc:grpChg>
        <pc:grpChg chg="add">
          <ac:chgData name="Nikki Cooper" userId="02377298a91b593d" providerId="LiveId" clId="{B6DAA2E5-F9C6-6B42-A298-17D3D660966F}" dt="2020-10-04T11:05:25.584" v="852"/>
          <ac:grpSpMkLst>
            <pc:docMk/>
            <pc:sldMk cId="731422642" sldId="276"/>
            <ac:grpSpMk id="85" creationId="{D04C025F-2CEC-0045-89AA-63DDC45DE60B}"/>
          </ac:grpSpMkLst>
        </pc:grpChg>
        <pc:grpChg chg="add">
          <ac:chgData name="Nikki Cooper" userId="02377298a91b593d" providerId="LiveId" clId="{B6DAA2E5-F9C6-6B42-A298-17D3D660966F}" dt="2020-10-04T11:05:25.584" v="852"/>
          <ac:grpSpMkLst>
            <pc:docMk/>
            <pc:sldMk cId="731422642" sldId="276"/>
            <ac:grpSpMk id="86" creationId="{6F0DE460-4CD2-4A42-9192-35F7E38F459C}"/>
          </ac:grpSpMkLst>
        </pc:grpChg>
        <pc:grpChg chg="add">
          <ac:chgData name="Nikki Cooper" userId="02377298a91b593d" providerId="LiveId" clId="{B6DAA2E5-F9C6-6B42-A298-17D3D660966F}" dt="2020-10-04T11:05:25.584" v="852"/>
          <ac:grpSpMkLst>
            <pc:docMk/>
            <pc:sldMk cId="731422642" sldId="276"/>
            <ac:grpSpMk id="87" creationId="{CC89B058-973F-4F4F-B4A6-070DAFD831EC}"/>
          </ac:grpSpMkLst>
        </pc:grpChg>
        <pc:grpChg chg="add">
          <ac:chgData name="Nikki Cooper" userId="02377298a91b593d" providerId="LiveId" clId="{B6DAA2E5-F9C6-6B42-A298-17D3D660966F}" dt="2020-10-04T11:05:34.272" v="872"/>
          <ac:grpSpMkLst>
            <pc:docMk/>
            <pc:sldMk cId="731422642" sldId="276"/>
            <ac:grpSpMk id="107" creationId="{B820C42A-F3F7-7544-9A57-22B4BFD66EEA}"/>
          </ac:grpSpMkLst>
        </pc:grpChg>
        <pc:inkChg chg="add">
          <ac:chgData name="Nikki Cooper" userId="02377298a91b593d" providerId="LiveId" clId="{B6DAA2E5-F9C6-6B42-A298-17D3D660966F}" dt="2020-10-04T11:04:35.512" v="769"/>
          <ac:inkMkLst>
            <pc:docMk/>
            <pc:sldMk cId="731422642" sldId="276"/>
            <ac:inkMk id="3" creationId="{4D9EFC20-99BC-6B47-A938-0CCE24A66409}"/>
          </ac:inkMkLst>
        </pc:inkChg>
        <pc:inkChg chg="add">
          <ac:chgData name="Nikki Cooper" userId="02377298a91b593d" providerId="LiveId" clId="{B6DAA2E5-F9C6-6B42-A298-17D3D660966F}" dt="2020-10-04T11:04:36.150" v="770"/>
          <ac:inkMkLst>
            <pc:docMk/>
            <pc:sldMk cId="731422642" sldId="276"/>
            <ac:inkMk id="5" creationId="{9C07F711-8639-A34B-8E66-842B1FB11808}"/>
          </ac:inkMkLst>
        </pc:inkChg>
        <pc:inkChg chg="add">
          <ac:chgData name="Nikki Cooper" userId="02377298a91b593d" providerId="LiveId" clId="{B6DAA2E5-F9C6-6B42-A298-17D3D660966F}" dt="2020-10-04T11:04:36.617" v="771"/>
          <ac:inkMkLst>
            <pc:docMk/>
            <pc:sldMk cId="731422642" sldId="276"/>
            <ac:inkMk id="6" creationId="{97B6866F-3459-AC43-A933-497F95288B24}"/>
          </ac:inkMkLst>
        </pc:inkChg>
        <pc:inkChg chg="add">
          <ac:chgData name="Nikki Cooper" userId="02377298a91b593d" providerId="LiveId" clId="{B6DAA2E5-F9C6-6B42-A298-17D3D660966F}" dt="2020-10-04T11:04:37.043" v="772"/>
          <ac:inkMkLst>
            <pc:docMk/>
            <pc:sldMk cId="731422642" sldId="276"/>
            <ac:inkMk id="7" creationId="{A08DE62B-987C-884F-A8B3-E8AFD1BE54C6}"/>
          </ac:inkMkLst>
        </pc:inkChg>
        <pc:inkChg chg="add">
          <ac:chgData name="Nikki Cooper" userId="02377298a91b593d" providerId="LiveId" clId="{B6DAA2E5-F9C6-6B42-A298-17D3D660966F}" dt="2020-10-04T11:04:37.177" v="773"/>
          <ac:inkMkLst>
            <pc:docMk/>
            <pc:sldMk cId="731422642" sldId="276"/>
            <ac:inkMk id="8" creationId="{27434CEC-E5A4-8949-BC29-C36768347BFD}"/>
          </ac:inkMkLst>
        </pc:inkChg>
        <pc:inkChg chg="add">
          <ac:chgData name="Nikki Cooper" userId="02377298a91b593d" providerId="LiveId" clId="{B6DAA2E5-F9C6-6B42-A298-17D3D660966F}" dt="2020-10-04T11:04:37.535" v="774"/>
          <ac:inkMkLst>
            <pc:docMk/>
            <pc:sldMk cId="731422642" sldId="276"/>
            <ac:inkMk id="9" creationId="{45187B7D-470C-7943-A4BD-EFDAD17CAF7C}"/>
          </ac:inkMkLst>
        </pc:inkChg>
        <pc:inkChg chg="add">
          <ac:chgData name="Nikki Cooper" userId="02377298a91b593d" providerId="LiveId" clId="{B6DAA2E5-F9C6-6B42-A298-17D3D660966F}" dt="2020-10-04T11:04:38.494" v="776"/>
          <ac:inkMkLst>
            <pc:docMk/>
            <pc:sldMk cId="731422642" sldId="276"/>
            <ac:inkMk id="11" creationId="{E817D901-DF86-6F4A-AEDE-FE802B3B39AC}"/>
          </ac:inkMkLst>
        </pc:inkChg>
        <pc:inkChg chg="add">
          <ac:chgData name="Nikki Cooper" userId="02377298a91b593d" providerId="LiveId" clId="{B6DAA2E5-F9C6-6B42-A298-17D3D660966F}" dt="2020-10-04T11:04:38.651" v="777"/>
          <ac:inkMkLst>
            <pc:docMk/>
            <pc:sldMk cId="731422642" sldId="276"/>
            <ac:inkMk id="12" creationId="{32C2F4D1-4C66-7841-A927-C7660F0B606B}"/>
          </ac:inkMkLst>
        </pc:inkChg>
        <pc:inkChg chg="add">
          <ac:chgData name="Nikki Cooper" userId="02377298a91b593d" providerId="LiveId" clId="{B6DAA2E5-F9C6-6B42-A298-17D3D660966F}" dt="2020-10-04T11:04:38.819" v="778"/>
          <ac:inkMkLst>
            <pc:docMk/>
            <pc:sldMk cId="731422642" sldId="276"/>
            <ac:inkMk id="13" creationId="{38165989-9925-A446-907D-030660CFB47E}"/>
          </ac:inkMkLst>
        </pc:inkChg>
        <pc:inkChg chg="add">
          <ac:chgData name="Nikki Cooper" userId="02377298a91b593d" providerId="LiveId" clId="{B6DAA2E5-F9C6-6B42-A298-17D3D660966F}" dt="2020-10-04T11:04:39.285" v="779"/>
          <ac:inkMkLst>
            <pc:docMk/>
            <pc:sldMk cId="731422642" sldId="276"/>
            <ac:inkMk id="14" creationId="{A4B34971-55BA-DC42-ACF5-E4B094368C0B}"/>
          </ac:inkMkLst>
        </pc:inkChg>
        <pc:inkChg chg="add">
          <ac:chgData name="Nikki Cooper" userId="02377298a91b593d" providerId="LiveId" clId="{B6DAA2E5-F9C6-6B42-A298-17D3D660966F}" dt="2020-10-04T11:04:40.594" v="781"/>
          <ac:inkMkLst>
            <pc:docMk/>
            <pc:sldMk cId="731422642" sldId="276"/>
            <ac:inkMk id="16" creationId="{5A4642C0-E628-E441-BD8D-CF5DBB13A462}"/>
          </ac:inkMkLst>
        </pc:inkChg>
        <pc:inkChg chg="add">
          <ac:chgData name="Nikki Cooper" userId="02377298a91b593d" providerId="LiveId" clId="{B6DAA2E5-F9C6-6B42-A298-17D3D660966F}" dt="2020-10-04T11:04:41.193" v="782"/>
          <ac:inkMkLst>
            <pc:docMk/>
            <pc:sldMk cId="731422642" sldId="276"/>
            <ac:inkMk id="17" creationId="{BC8329F3-B569-EF49-9CF1-F701162C6083}"/>
          </ac:inkMkLst>
        </pc:inkChg>
        <pc:inkChg chg="add">
          <ac:chgData name="Nikki Cooper" userId="02377298a91b593d" providerId="LiveId" clId="{B6DAA2E5-F9C6-6B42-A298-17D3D660966F}" dt="2020-10-04T11:04:41.443" v="783"/>
          <ac:inkMkLst>
            <pc:docMk/>
            <pc:sldMk cId="731422642" sldId="276"/>
            <ac:inkMk id="18" creationId="{7CCF2202-47E8-DD49-930A-118CA396438F}"/>
          </ac:inkMkLst>
        </pc:inkChg>
        <pc:inkChg chg="add">
          <ac:chgData name="Nikki Cooper" userId="02377298a91b593d" providerId="LiveId" clId="{B6DAA2E5-F9C6-6B42-A298-17D3D660966F}" dt="2020-10-04T11:04:42.216" v="784"/>
          <ac:inkMkLst>
            <pc:docMk/>
            <pc:sldMk cId="731422642" sldId="276"/>
            <ac:inkMk id="19" creationId="{FBB9DD1B-5C5A-6D40-A1FC-9CF4C53C06B1}"/>
          </ac:inkMkLst>
        </pc:inkChg>
        <pc:inkChg chg="add">
          <ac:chgData name="Nikki Cooper" userId="02377298a91b593d" providerId="LiveId" clId="{B6DAA2E5-F9C6-6B42-A298-17D3D660966F}" dt="2020-10-04T11:04:42.516" v="785"/>
          <ac:inkMkLst>
            <pc:docMk/>
            <pc:sldMk cId="731422642" sldId="276"/>
            <ac:inkMk id="20" creationId="{7BD4FE2D-4764-A546-8082-FD2A8565A88E}"/>
          </ac:inkMkLst>
        </pc:inkChg>
        <pc:inkChg chg="add">
          <ac:chgData name="Nikki Cooper" userId="02377298a91b593d" providerId="LiveId" clId="{B6DAA2E5-F9C6-6B42-A298-17D3D660966F}" dt="2020-10-04T11:04:42.810" v="786"/>
          <ac:inkMkLst>
            <pc:docMk/>
            <pc:sldMk cId="731422642" sldId="276"/>
            <ac:inkMk id="21" creationId="{D37CE6A3-1D6A-994D-8EC6-9D2AA11D4C25}"/>
          </ac:inkMkLst>
        </pc:inkChg>
        <pc:inkChg chg="add">
          <ac:chgData name="Nikki Cooper" userId="02377298a91b593d" providerId="LiveId" clId="{B6DAA2E5-F9C6-6B42-A298-17D3D660966F}" dt="2020-10-04T11:04:44.617" v="788"/>
          <ac:inkMkLst>
            <pc:docMk/>
            <pc:sldMk cId="731422642" sldId="276"/>
            <ac:inkMk id="24" creationId="{26F52EAA-4362-5340-A30C-64292BE4F163}"/>
          </ac:inkMkLst>
        </pc:inkChg>
        <pc:inkChg chg="add">
          <ac:chgData name="Nikki Cooper" userId="02377298a91b593d" providerId="LiveId" clId="{B6DAA2E5-F9C6-6B42-A298-17D3D660966F}" dt="2020-10-04T11:04:44.927" v="789"/>
          <ac:inkMkLst>
            <pc:docMk/>
            <pc:sldMk cId="731422642" sldId="276"/>
            <ac:inkMk id="25" creationId="{08CCB812-AF26-224B-97DA-18829218C209}"/>
          </ac:inkMkLst>
        </pc:inkChg>
        <pc:inkChg chg="add">
          <ac:chgData name="Nikki Cooper" userId="02377298a91b593d" providerId="LiveId" clId="{B6DAA2E5-F9C6-6B42-A298-17D3D660966F}" dt="2020-10-04T11:04:45.200" v="790"/>
          <ac:inkMkLst>
            <pc:docMk/>
            <pc:sldMk cId="731422642" sldId="276"/>
            <ac:inkMk id="26" creationId="{A5FEC5AE-A611-8141-BBA0-DE39EA06FB94}"/>
          </ac:inkMkLst>
        </pc:inkChg>
        <pc:inkChg chg="add">
          <ac:chgData name="Nikki Cooper" userId="02377298a91b593d" providerId="LiveId" clId="{B6DAA2E5-F9C6-6B42-A298-17D3D660966F}" dt="2020-10-04T11:04:45.469" v="791"/>
          <ac:inkMkLst>
            <pc:docMk/>
            <pc:sldMk cId="731422642" sldId="276"/>
            <ac:inkMk id="27" creationId="{652DC69E-9B12-AE4F-89A3-86DDCCD9369B}"/>
          </ac:inkMkLst>
        </pc:inkChg>
        <pc:inkChg chg="add">
          <ac:chgData name="Nikki Cooper" userId="02377298a91b593d" providerId="LiveId" clId="{B6DAA2E5-F9C6-6B42-A298-17D3D660966F}" dt="2020-10-04T11:04:45.669" v="792"/>
          <ac:inkMkLst>
            <pc:docMk/>
            <pc:sldMk cId="731422642" sldId="276"/>
            <ac:inkMk id="28" creationId="{0F09DEAD-74C6-6B43-8335-7967E1B7A5C9}"/>
          </ac:inkMkLst>
        </pc:inkChg>
        <pc:inkChg chg="add">
          <ac:chgData name="Nikki Cooper" userId="02377298a91b593d" providerId="LiveId" clId="{B6DAA2E5-F9C6-6B42-A298-17D3D660966F}" dt="2020-10-04T11:04:45.950" v="793"/>
          <ac:inkMkLst>
            <pc:docMk/>
            <pc:sldMk cId="731422642" sldId="276"/>
            <ac:inkMk id="29" creationId="{69445625-4C73-1144-BCCE-CD45C4457940}"/>
          </ac:inkMkLst>
        </pc:inkChg>
        <pc:inkChg chg="add">
          <ac:chgData name="Nikki Cooper" userId="02377298a91b593d" providerId="LiveId" clId="{B6DAA2E5-F9C6-6B42-A298-17D3D660966F}" dt="2020-10-04T11:04:46.316" v="794"/>
          <ac:inkMkLst>
            <pc:docMk/>
            <pc:sldMk cId="731422642" sldId="276"/>
            <ac:inkMk id="30" creationId="{4DB1CA96-1E8B-4C4F-9CE2-CFE38B66D9ED}"/>
          </ac:inkMkLst>
        </pc:inkChg>
        <pc:inkChg chg="add topLvl">
          <ac:chgData name="Nikki Cooper" userId="02377298a91b593d" providerId="LiveId" clId="{B6DAA2E5-F9C6-6B42-A298-17D3D660966F}" dt="2020-10-04T11:05:25.584" v="852"/>
          <ac:inkMkLst>
            <pc:docMk/>
            <pc:sldMk cId="731422642" sldId="276"/>
            <ac:inkMk id="31" creationId="{7959CC0F-F737-394F-B196-D5083A6D45B5}"/>
          </ac:inkMkLst>
        </pc:inkChg>
        <pc:inkChg chg="add topLvl">
          <ac:chgData name="Nikki Cooper" userId="02377298a91b593d" providerId="LiveId" clId="{B6DAA2E5-F9C6-6B42-A298-17D3D660966F}" dt="2020-10-04T11:05:25.584" v="852"/>
          <ac:inkMkLst>
            <pc:docMk/>
            <pc:sldMk cId="731422642" sldId="276"/>
            <ac:inkMk id="32" creationId="{766B5512-8D5C-DF4E-89CB-F06368A3F811}"/>
          </ac:inkMkLst>
        </pc:inkChg>
        <pc:inkChg chg="add topLvl">
          <ac:chgData name="Nikki Cooper" userId="02377298a91b593d" providerId="LiveId" clId="{B6DAA2E5-F9C6-6B42-A298-17D3D660966F}" dt="2020-10-04T11:05:25.584" v="852"/>
          <ac:inkMkLst>
            <pc:docMk/>
            <pc:sldMk cId="731422642" sldId="276"/>
            <ac:inkMk id="33" creationId="{C28A455C-4228-5F45-8C6E-42A726D00D0C}"/>
          </ac:inkMkLst>
        </pc:inkChg>
        <pc:inkChg chg="add topLvl">
          <ac:chgData name="Nikki Cooper" userId="02377298a91b593d" providerId="LiveId" clId="{B6DAA2E5-F9C6-6B42-A298-17D3D660966F}" dt="2020-10-04T11:05:25.584" v="852"/>
          <ac:inkMkLst>
            <pc:docMk/>
            <pc:sldMk cId="731422642" sldId="276"/>
            <ac:inkMk id="34" creationId="{0B91F503-372E-CB45-856A-168D7BE56836}"/>
          </ac:inkMkLst>
        </pc:inkChg>
        <pc:inkChg chg="add topLvl">
          <ac:chgData name="Nikki Cooper" userId="02377298a91b593d" providerId="LiveId" clId="{B6DAA2E5-F9C6-6B42-A298-17D3D660966F}" dt="2020-10-04T11:05:25.584" v="852"/>
          <ac:inkMkLst>
            <pc:docMk/>
            <pc:sldMk cId="731422642" sldId="276"/>
            <ac:inkMk id="35" creationId="{1A925FA5-E658-C744-9432-48FC48BAE547}"/>
          </ac:inkMkLst>
        </pc:inkChg>
        <pc:inkChg chg="add topLvl">
          <ac:chgData name="Nikki Cooper" userId="02377298a91b593d" providerId="LiveId" clId="{B6DAA2E5-F9C6-6B42-A298-17D3D660966F}" dt="2020-10-04T11:05:25.584" v="852"/>
          <ac:inkMkLst>
            <pc:docMk/>
            <pc:sldMk cId="731422642" sldId="276"/>
            <ac:inkMk id="36" creationId="{CBC05630-925D-524C-BBEE-7F9B9B48FEE8}"/>
          </ac:inkMkLst>
        </pc:inkChg>
        <pc:inkChg chg="add">
          <ac:chgData name="Nikki Cooper" userId="02377298a91b593d" providerId="LiveId" clId="{B6DAA2E5-F9C6-6B42-A298-17D3D660966F}" dt="2020-10-04T11:04:49.358" v="801"/>
          <ac:inkMkLst>
            <pc:docMk/>
            <pc:sldMk cId="731422642" sldId="276"/>
            <ac:inkMk id="37" creationId="{BAB92877-AA4E-3E45-B2C6-8D81C2162E28}"/>
          </ac:inkMkLst>
        </pc:inkChg>
        <pc:inkChg chg="add">
          <ac:chgData name="Nikki Cooper" userId="02377298a91b593d" providerId="LiveId" clId="{B6DAA2E5-F9C6-6B42-A298-17D3D660966F}" dt="2020-10-04T11:04:50.327" v="803"/>
          <ac:inkMkLst>
            <pc:docMk/>
            <pc:sldMk cId="731422642" sldId="276"/>
            <ac:inkMk id="40" creationId="{B1D01A4D-BC65-F245-B3D6-2F671E2A6C83}"/>
          </ac:inkMkLst>
        </pc:inkChg>
        <pc:inkChg chg="add del topLvl">
          <ac:chgData name="Nikki Cooper" userId="02377298a91b593d" providerId="LiveId" clId="{B6DAA2E5-F9C6-6B42-A298-17D3D660966F}" dt="2020-10-04T11:05:04.279" v="815"/>
          <ac:inkMkLst>
            <pc:docMk/>
            <pc:sldMk cId="731422642" sldId="276"/>
            <ac:inkMk id="41" creationId="{DB589DD2-4AFA-A34F-9905-0783B9189695}"/>
          </ac:inkMkLst>
        </pc:inkChg>
        <pc:inkChg chg="add del topLvl">
          <ac:chgData name="Nikki Cooper" userId="02377298a91b593d" providerId="LiveId" clId="{B6DAA2E5-F9C6-6B42-A298-17D3D660966F}" dt="2020-10-04T11:05:04.281" v="816"/>
          <ac:inkMkLst>
            <pc:docMk/>
            <pc:sldMk cId="731422642" sldId="276"/>
            <ac:inkMk id="42" creationId="{54639B79-F52D-ED45-B50C-890C76C39798}"/>
          </ac:inkMkLst>
        </pc:inkChg>
        <pc:inkChg chg="add del">
          <ac:chgData name="Nikki Cooper" userId="02377298a91b593d" providerId="LiveId" clId="{B6DAA2E5-F9C6-6B42-A298-17D3D660966F}" dt="2020-10-04T11:05:04.254" v="812"/>
          <ac:inkMkLst>
            <pc:docMk/>
            <pc:sldMk cId="731422642" sldId="276"/>
            <ac:inkMk id="43" creationId="{5F83E176-D9DE-3949-954C-7B4A36478A4C}"/>
          </ac:inkMkLst>
        </pc:inkChg>
        <pc:inkChg chg="add del">
          <ac:chgData name="Nikki Cooper" userId="02377298a91b593d" providerId="LiveId" clId="{B6DAA2E5-F9C6-6B42-A298-17D3D660966F}" dt="2020-10-04T11:05:04.264" v="813"/>
          <ac:inkMkLst>
            <pc:docMk/>
            <pc:sldMk cId="731422642" sldId="276"/>
            <ac:inkMk id="44" creationId="{246B4961-43D0-E64E-B6EC-19744223AD13}"/>
          </ac:inkMkLst>
        </pc:inkChg>
        <pc:inkChg chg="add del">
          <ac:chgData name="Nikki Cooper" userId="02377298a91b593d" providerId="LiveId" clId="{B6DAA2E5-F9C6-6B42-A298-17D3D660966F}" dt="2020-10-04T11:05:04.271" v="814"/>
          <ac:inkMkLst>
            <pc:docMk/>
            <pc:sldMk cId="731422642" sldId="276"/>
            <ac:inkMk id="45" creationId="{AB0E5E84-551F-6141-82DE-6B28F2F0076B}"/>
          </ac:inkMkLst>
        </pc:inkChg>
        <pc:inkChg chg="add">
          <ac:chgData name="Nikki Cooper" userId="02377298a91b593d" providerId="LiveId" clId="{B6DAA2E5-F9C6-6B42-A298-17D3D660966F}" dt="2020-10-04T11:04:57.902" v="810"/>
          <ac:inkMkLst>
            <pc:docMk/>
            <pc:sldMk cId="731422642" sldId="276"/>
            <ac:inkMk id="47" creationId="{3D965227-EEEE-DB4B-A535-435037F7480F}"/>
          </ac:inkMkLst>
        </pc:inkChg>
        <pc:inkChg chg="add">
          <ac:chgData name="Nikki Cooper" userId="02377298a91b593d" providerId="LiveId" clId="{B6DAA2E5-F9C6-6B42-A298-17D3D660966F}" dt="2020-10-04T11:04:58.712" v="811"/>
          <ac:inkMkLst>
            <pc:docMk/>
            <pc:sldMk cId="731422642" sldId="276"/>
            <ac:inkMk id="48" creationId="{7081FC62-58F5-CC41-8AAB-F5EA3B2BD8FE}"/>
          </ac:inkMkLst>
        </pc:inkChg>
        <pc:inkChg chg="add topLvl">
          <ac:chgData name="Nikki Cooper" userId="02377298a91b593d" providerId="LiveId" clId="{B6DAA2E5-F9C6-6B42-A298-17D3D660966F}" dt="2020-10-04T11:05:16.609" v="832"/>
          <ac:inkMkLst>
            <pc:docMk/>
            <pc:sldMk cId="731422642" sldId="276"/>
            <ac:inkMk id="49" creationId="{DEFAD87F-417E-4B40-AD68-A6D91BC97953}"/>
          </ac:inkMkLst>
        </pc:inkChg>
        <pc:inkChg chg="add topLvl">
          <ac:chgData name="Nikki Cooper" userId="02377298a91b593d" providerId="LiveId" clId="{B6DAA2E5-F9C6-6B42-A298-17D3D660966F}" dt="2020-10-04T11:05:16.609" v="832"/>
          <ac:inkMkLst>
            <pc:docMk/>
            <pc:sldMk cId="731422642" sldId="276"/>
            <ac:inkMk id="50" creationId="{B53F4FB5-2F27-AA45-8330-6F8631120B6E}"/>
          </ac:inkMkLst>
        </pc:inkChg>
        <pc:inkChg chg="add">
          <ac:chgData name="Nikki Cooper" userId="02377298a91b593d" providerId="LiveId" clId="{B6DAA2E5-F9C6-6B42-A298-17D3D660966F}" dt="2020-10-04T11:05:10.916" v="820"/>
          <ac:inkMkLst>
            <pc:docMk/>
            <pc:sldMk cId="731422642" sldId="276"/>
            <ac:inkMk id="52" creationId="{F974F8FA-56F1-FD47-8020-0ACC5C96A97A}"/>
          </ac:inkMkLst>
        </pc:inkChg>
        <pc:inkChg chg="add">
          <ac:chgData name="Nikki Cooper" userId="02377298a91b593d" providerId="LiveId" clId="{B6DAA2E5-F9C6-6B42-A298-17D3D660966F}" dt="2020-10-04T11:05:11.776" v="821"/>
          <ac:inkMkLst>
            <pc:docMk/>
            <pc:sldMk cId="731422642" sldId="276"/>
            <ac:inkMk id="53" creationId="{DE70BCA3-2816-1144-A58E-9517B1EEA2DD}"/>
          </ac:inkMkLst>
        </pc:inkChg>
        <pc:inkChg chg="add">
          <ac:chgData name="Nikki Cooper" userId="02377298a91b593d" providerId="LiveId" clId="{B6DAA2E5-F9C6-6B42-A298-17D3D660966F}" dt="2020-10-04T11:05:12.110" v="822"/>
          <ac:inkMkLst>
            <pc:docMk/>
            <pc:sldMk cId="731422642" sldId="276"/>
            <ac:inkMk id="54" creationId="{DBB62545-3071-0046-8A88-9898E07F0694}"/>
          </ac:inkMkLst>
        </pc:inkChg>
        <pc:inkChg chg="add">
          <ac:chgData name="Nikki Cooper" userId="02377298a91b593d" providerId="LiveId" clId="{B6DAA2E5-F9C6-6B42-A298-17D3D660966F}" dt="2020-10-04T11:05:13.051" v="823"/>
          <ac:inkMkLst>
            <pc:docMk/>
            <pc:sldMk cId="731422642" sldId="276"/>
            <ac:inkMk id="55" creationId="{9FE3B1AE-4CCD-1147-A412-49F74FD19A50}"/>
          </ac:inkMkLst>
        </pc:inkChg>
        <pc:inkChg chg="add">
          <ac:chgData name="Nikki Cooper" userId="02377298a91b593d" providerId="LiveId" clId="{B6DAA2E5-F9C6-6B42-A298-17D3D660966F}" dt="2020-10-04T11:05:13.885" v="824"/>
          <ac:inkMkLst>
            <pc:docMk/>
            <pc:sldMk cId="731422642" sldId="276"/>
            <ac:inkMk id="56" creationId="{5D81EADB-8788-FB40-81ED-B9C7DDD7662C}"/>
          </ac:inkMkLst>
        </pc:inkChg>
        <pc:inkChg chg="add">
          <ac:chgData name="Nikki Cooper" userId="02377298a91b593d" providerId="LiveId" clId="{B6DAA2E5-F9C6-6B42-A298-17D3D660966F}" dt="2020-10-04T11:05:14.119" v="825"/>
          <ac:inkMkLst>
            <pc:docMk/>
            <pc:sldMk cId="731422642" sldId="276"/>
            <ac:inkMk id="57" creationId="{13B9C04E-C730-1842-AB42-828871F57CE6}"/>
          </ac:inkMkLst>
        </pc:inkChg>
        <pc:inkChg chg="add">
          <ac:chgData name="Nikki Cooper" userId="02377298a91b593d" providerId="LiveId" clId="{B6DAA2E5-F9C6-6B42-A298-17D3D660966F}" dt="2020-10-04T11:05:14.276" v="826"/>
          <ac:inkMkLst>
            <pc:docMk/>
            <pc:sldMk cId="731422642" sldId="276"/>
            <ac:inkMk id="58" creationId="{6E77E841-C81A-4C45-9C56-DA2272FBE4C8}"/>
          </ac:inkMkLst>
        </pc:inkChg>
        <pc:inkChg chg="add">
          <ac:chgData name="Nikki Cooper" userId="02377298a91b593d" providerId="LiveId" clId="{B6DAA2E5-F9C6-6B42-A298-17D3D660966F}" dt="2020-10-04T11:05:14.693" v="827"/>
          <ac:inkMkLst>
            <pc:docMk/>
            <pc:sldMk cId="731422642" sldId="276"/>
            <ac:inkMk id="59" creationId="{4B46091F-565B-A14B-A905-551E38F073A2}"/>
          </ac:inkMkLst>
        </pc:inkChg>
        <pc:inkChg chg="add">
          <ac:chgData name="Nikki Cooper" userId="02377298a91b593d" providerId="LiveId" clId="{B6DAA2E5-F9C6-6B42-A298-17D3D660966F}" dt="2020-10-04T11:05:14.934" v="828"/>
          <ac:inkMkLst>
            <pc:docMk/>
            <pc:sldMk cId="731422642" sldId="276"/>
            <ac:inkMk id="60" creationId="{74A69657-7B6E-D244-A3BA-AFED9D9C527C}"/>
          </ac:inkMkLst>
        </pc:inkChg>
        <pc:inkChg chg="add">
          <ac:chgData name="Nikki Cooper" userId="02377298a91b593d" providerId="LiveId" clId="{B6DAA2E5-F9C6-6B42-A298-17D3D660966F}" dt="2020-10-04T11:05:15.119" v="829"/>
          <ac:inkMkLst>
            <pc:docMk/>
            <pc:sldMk cId="731422642" sldId="276"/>
            <ac:inkMk id="61" creationId="{989FC485-17E2-0643-A1A2-B7619FCC687B}"/>
          </ac:inkMkLst>
        </pc:inkChg>
        <pc:inkChg chg="add">
          <ac:chgData name="Nikki Cooper" userId="02377298a91b593d" providerId="LiveId" clId="{B6DAA2E5-F9C6-6B42-A298-17D3D660966F}" dt="2020-10-04T11:05:15.260" v="830"/>
          <ac:inkMkLst>
            <pc:docMk/>
            <pc:sldMk cId="731422642" sldId="276"/>
            <ac:inkMk id="62" creationId="{4579C113-8AE3-BE48-9FFE-E6778273B3BB}"/>
          </ac:inkMkLst>
        </pc:inkChg>
        <pc:inkChg chg="add">
          <ac:chgData name="Nikki Cooper" userId="02377298a91b593d" providerId="LiveId" clId="{B6DAA2E5-F9C6-6B42-A298-17D3D660966F}" dt="2020-10-04T11:05:15.693" v="831"/>
          <ac:inkMkLst>
            <pc:docMk/>
            <pc:sldMk cId="731422642" sldId="276"/>
            <ac:inkMk id="63" creationId="{F2FB8074-2727-7240-B361-0F1A8BE61602}"/>
          </ac:inkMkLst>
        </pc:inkChg>
        <pc:inkChg chg="add">
          <ac:chgData name="Nikki Cooper" userId="02377298a91b593d" providerId="LiveId" clId="{B6DAA2E5-F9C6-6B42-A298-17D3D660966F}" dt="2020-10-04T11:05:17.577" v="833"/>
          <ac:inkMkLst>
            <pc:docMk/>
            <pc:sldMk cId="731422642" sldId="276"/>
            <ac:inkMk id="65" creationId="{A27722AB-31C4-9B4B-BA86-AFA2A17D7E65}"/>
          </ac:inkMkLst>
        </pc:inkChg>
        <pc:inkChg chg="add">
          <ac:chgData name="Nikki Cooper" userId="02377298a91b593d" providerId="LiveId" clId="{B6DAA2E5-F9C6-6B42-A298-17D3D660966F}" dt="2020-10-04T11:05:17.950" v="834"/>
          <ac:inkMkLst>
            <pc:docMk/>
            <pc:sldMk cId="731422642" sldId="276"/>
            <ac:inkMk id="66" creationId="{8DAE9B90-6B6B-F54C-8A29-160A201951E3}"/>
          </ac:inkMkLst>
        </pc:inkChg>
        <pc:inkChg chg="add">
          <ac:chgData name="Nikki Cooper" userId="02377298a91b593d" providerId="LiveId" clId="{B6DAA2E5-F9C6-6B42-A298-17D3D660966F}" dt="2020-10-04T11:05:18.861" v="835"/>
          <ac:inkMkLst>
            <pc:docMk/>
            <pc:sldMk cId="731422642" sldId="276"/>
            <ac:inkMk id="67" creationId="{3FC9AFFE-BED2-3E4F-AE75-A6FFAB590F3B}"/>
          </ac:inkMkLst>
        </pc:inkChg>
        <pc:inkChg chg="add">
          <ac:chgData name="Nikki Cooper" userId="02377298a91b593d" providerId="LiveId" clId="{B6DAA2E5-F9C6-6B42-A298-17D3D660966F}" dt="2020-10-04T11:05:19.151" v="836"/>
          <ac:inkMkLst>
            <pc:docMk/>
            <pc:sldMk cId="731422642" sldId="276"/>
            <ac:inkMk id="68" creationId="{E51FB2EE-C262-B440-B919-5020EA57154E}"/>
          </ac:inkMkLst>
        </pc:inkChg>
        <pc:inkChg chg="add">
          <ac:chgData name="Nikki Cooper" userId="02377298a91b593d" providerId="LiveId" clId="{B6DAA2E5-F9C6-6B42-A298-17D3D660966F}" dt="2020-10-04T11:05:19.403" v="837"/>
          <ac:inkMkLst>
            <pc:docMk/>
            <pc:sldMk cId="731422642" sldId="276"/>
            <ac:inkMk id="69" creationId="{A625E8EB-8023-044D-B170-51ED0E15E5C9}"/>
          </ac:inkMkLst>
        </pc:inkChg>
        <pc:inkChg chg="add">
          <ac:chgData name="Nikki Cooper" userId="02377298a91b593d" providerId="LiveId" clId="{B6DAA2E5-F9C6-6B42-A298-17D3D660966F}" dt="2020-10-04T11:05:19.611" v="838"/>
          <ac:inkMkLst>
            <pc:docMk/>
            <pc:sldMk cId="731422642" sldId="276"/>
            <ac:inkMk id="70" creationId="{5B3364D9-B8D0-9E4F-BD48-6CF646C32CF0}"/>
          </ac:inkMkLst>
        </pc:inkChg>
        <pc:inkChg chg="add">
          <ac:chgData name="Nikki Cooper" userId="02377298a91b593d" providerId="LiveId" clId="{B6DAA2E5-F9C6-6B42-A298-17D3D660966F}" dt="2020-10-04T11:05:19.820" v="839"/>
          <ac:inkMkLst>
            <pc:docMk/>
            <pc:sldMk cId="731422642" sldId="276"/>
            <ac:inkMk id="71" creationId="{AC3A9239-F4E6-6042-B6B5-9CE09640227B}"/>
          </ac:inkMkLst>
        </pc:inkChg>
        <pc:inkChg chg="add">
          <ac:chgData name="Nikki Cooper" userId="02377298a91b593d" providerId="LiveId" clId="{B6DAA2E5-F9C6-6B42-A298-17D3D660966F}" dt="2020-10-04T11:05:20.334" v="840"/>
          <ac:inkMkLst>
            <pc:docMk/>
            <pc:sldMk cId="731422642" sldId="276"/>
            <ac:inkMk id="72" creationId="{0B981DE1-0D47-FD47-84D5-31DB0F07CF77}"/>
          </ac:inkMkLst>
        </pc:inkChg>
        <pc:inkChg chg="add">
          <ac:chgData name="Nikki Cooper" userId="02377298a91b593d" providerId="LiveId" clId="{B6DAA2E5-F9C6-6B42-A298-17D3D660966F}" dt="2020-10-04T11:05:20.861" v="841"/>
          <ac:inkMkLst>
            <pc:docMk/>
            <pc:sldMk cId="731422642" sldId="276"/>
            <ac:inkMk id="73" creationId="{FE33EEDB-2CB9-564B-9E9F-A19A7B39EA9B}"/>
          </ac:inkMkLst>
        </pc:inkChg>
        <pc:inkChg chg="add">
          <ac:chgData name="Nikki Cooper" userId="02377298a91b593d" providerId="LiveId" clId="{B6DAA2E5-F9C6-6B42-A298-17D3D660966F}" dt="2020-10-04T11:05:21.405" v="842"/>
          <ac:inkMkLst>
            <pc:docMk/>
            <pc:sldMk cId="731422642" sldId="276"/>
            <ac:inkMk id="74" creationId="{23FF4A69-B264-D346-AA25-7292D2A28474}"/>
          </ac:inkMkLst>
        </pc:inkChg>
        <pc:inkChg chg="add">
          <ac:chgData name="Nikki Cooper" userId="02377298a91b593d" providerId="LiveId" clId="{B6DAA2E5-F9C6-6B42-A298-17D3D660966F}" dt="2020-10-04T11:05:21.791" v="843"/>
          <ac:inkMkLst>
            <pc:docMk/>
            <pc:sldMk cId="731422642" sldId="276"/>
            <ac:inkMk id="75" creationId="{8CB4409C-F142-1B4E-8ED2-564954A49206}"/>
          </ac:inkMkLst>
        </pc:inkChg>
        <pc:inkChg chg="add">
          <ac:chgData name="Nikki Cooper" userId="02377298a91b593d" providerId="LiveId" clId="{B6DAA2E5-F9C6-6B42-A298-17D3D660966F}" dt="2020-10-04T11:05:21.934" v="844"/>
          <ac:inkMkLst>
            <pc:docMk/>
            <pc:sldMk cId="731422642" sldId="276"/>
            <ac:inkMk id="76" creationId="{EDBD718A-76C7-8F4F-8AF3-567E6303F808}"/>
          </ac:inkMkLst>
        </pc:inkChg>
        <pc:inkChg chg="add">
          <ac:chgData name="Nikki Cooper" userId="02377298a91b593d" providerId="LiveId" clId="{B6DAA2E5-F9C6-6B42-A298-17D3D660966F}" dt="2020-10-04T11:05:22.483" v="845"/>
          <ac:inkMkLst>
            <pc:docMk/>
            <pc:sldMk cId="731422642" sldId="276"/>
            <ac:inkMk id="77" creationId="{A05E6871-4DC0-EA45-A2DB-7853254A697D}"/>
          </ac:inkMkLst>
        </pc:inkChg>
        <pc:inkChg chg="add">
          <ac:chgData name="Nikki Cooper" userId="02377298a91b593d" providerId="LiveId" clId="{B6DAA2E5-F9C6-6B42-A298-17D3D660966F}" dt="2020-10-04T11:05:22.783" v="846"/>
          <ac:inkMkLst>
            <pc:docMk/>
            <pc:sldMk cId="731422642" sldId="276"/>
            <ac:inkMk id="78" creationId="{5F15CEDA-CF50-7C47-B2DB-416A12CA9802}"/>
          </ac:inkMkLst>
        </pc:inkChg>
        <pc:inkChg chg="add">
          <ac:chgData name="Nikki Cooper" userId="02377298a91b593d" providerId="LiveId" clId="{B6DAA2E5-F9C6-6B42-A298-17D3D660966F}" dt="2020-10-04T11:05:23.020" v="847"/>
          <ac:inkMkLst>
            <pc:docMk/>
            <pc:sldMk cId="731422642" sldId="276"/>
            <ac:inkMk id="79" creationId="{18F892BB-5975-294E-A7B3-5A576A3661C2}"/>
          </ac:inkMkLst>
        </pc:inkChg>
        <pc:inkChg chg="add">
          <ac:chgData name="Nikki Cooper" userId="02377298a91b593d" providerId="LiveId" clId="{B6DAA2E5-F9C6-6B42-A298-17D3D660966F}" dt="2020-10-04T11:05:23.216" v="848"/>
          <ac:inkMkLst>
            <pc:docMk/>
            <pc:sldMk cId="731422642" sldId="276"/>
            <ac:inkMk id="80" creationId="{A8694E51-6948-C248-87E2-27A536908D1E}"/>
          </ac:inkMkLst>
        </pc:inkChg>
        <pc:inkChg chg="add">
          <ac:chgData name="Nikki Cooper" userId="02377298a91b593d" providerId="LiveId" clId="{B6DAA2E5-F9C6-6B42-A298-17D3D660966F}" dt="2020-10-04T11:05:23.612" v="849"/>
          <ac:inkMkLst>
            <pc:docMk/>
            <pc:sldMk cId="731422642" sldId="276"/>
            <ac:inkMk id="81" creationId="{0A7DC34F-59EA-4D49-B69A-6CD28985131A}"/>
          </ac:inkMkLst>
        </pc:inkChg>
        <pc:inkChg chg="add">
          <ac:chgData name="Nikki Cooper" userId="02377298a91b593d" providerId="LiveId" clId="{B6DAA2E5-F9C6-6B42-A298-17D3D660966F}" dt="2020-10-04T11:05:24.146" v="850"/>
          <ac:inkMkLst>
            <pc:docMk/>
            <pc:sldMk cId="731422642" sldId="276"/>
            <ac:inkMk id="82" creationId="{6575F55C-FD88-3D4D-96BD-DB5A9D3C8971}"/>
          </ac:inkMkLst>
        </pc:inkChg>
        <pc:inkChg chg="add">
          <ac:chgData name="Nikki Cooper" userId="02377298a91b593d" providerId="LiveId" clId="{B6DAA2E5-F9C6-6B42-A298-17D3D660966F}" dt="2020-10-04T11:05:24.736" v="851"/>
          <ac:inkMkLst>
            <pc:docMk/>
            <pc:sldMk cId="731422642" sldId="276"/>
            <ac:inkMk id="83" creationId="{D5069751-433E-C84A-8AE8-BA24E3F75C7F}"/>
          </ac:inkMkLst>
        </pc:inkChg>
        <pc:inkChg chg="add">
          <ac:chgData name="Nikki Cooper" userId="02377298a91b593d" providerId="LiveId" clId="{B6DAA2E5-F9C6-6B42-A298-17D3D660966F}" dt="2020-10-04T11:05:26.816" v="853"/>
          <ac:inkMkLst>
            <pc:docMk/>
            <pc:sldMk cId="731422642" sldId="276"/>
            <ac:inkMk id="88" creationId="{1A53F5BF-3FB1-D44E-AAA6-7437E4F67EF9}"/>
          </ac:inkMkLst>
        </pc:inkChg>
        <pc:inkChg chg="add">
          <ac:chgData name="Nikki Cooper" userId="02377298a91b593d" providerId="LiveId" clId="{B6DAA2E5-F9C6-6B42-A298-17D3D660966F}" dt="2020-10-04T11:05:27.177" v="854"/>
          <ac:inkMkLst>
            <pc:docMk/>
            <pc:sldMk cId="731422642" sldId="276"/>
            <ac:inkMk id="89" creationId="{9BB2D295-47AD-424F-9694-E705FADC0FFF}"/>
          </ac:inkMkLst>
        </pc:inkChg>
        <pc:inkChg chg="add">
          <ac:chgData name="Nikki Cooper" userId="02377298a91b593d" providerId="LiveId" clId="{B6DAA2E5-F9C6-6B42-A298-17D3D660966F}" dt="2020-10-04T11:05:27.949" v="855"/>
          <ac:inkMkLst>
            <pc:docMk/>
            <pc:sldMk cId="731422642" sldId="276"/>
            <ac:inkMk id="90" creationId="{5A3E813A-17FA-6D49-BAD8-E97B5A624455}"/>
          </ac:inkMkLst>
        </pc:inkChg>
        <pc:inkChg chg="add">
          <ac:chgData name="Nikki Cooper" userId="02377298a91b593d" providerId="LiveId" clId="{B6DAA2E5-F9C6-6B42-A298-17D3D660966F}" dt="2020-10-04T11:05:28.219" v="856"/>
          <ac:inkMkLst>
            <pc:docMk/>
            <pc:sldMk cId="731422642" sldId="276"/>
            <ac:inkMk id="91" creationId="{901E72F4-EA5D-4E41-B740-1EE543458DE1}"/>
          </ac:inkMkLst>
        </pc:inkChg>
        <pc:inkChg chg="add">
          <ac:chgData name="Nikki Cooper" userId="02377298a91b593d" providerId="LiveId" clId="{B6DAA2E5-F9C6-6B42-A298-17D3D660966F}" dt="2020-10-04T11:05:28.491" v="857"/>
          <ac:inkMkLst>
            <pc:docMk/>
            <pc:sldMk cId="731422642" sldId="276"/>
            <ac:inkMk id="92" creationId="{E04566EA-972C-FA44-AE11-F3A10ECACEDA}"/>
          </ac:inkMkLst>
        </pc:inkChg>
        <pc:inkChg chg="add">
          <ac:chgData name="Nikki Cooper" userId="02377298a91b593d" providerId="LiveId" clId="{B6DAA2E5-F9C6-6B42-A298-17D3D660966F}" dt="2020-10-04T11:05:28.725" v="858"/>
          <ac:inkMkLst>
            <pc:docMk/>
            <pc:sldMk cId="731422642" sldId="276"/>
            <ac:inkMk id="93" creationId="{32204C7E-CB65-F34E-BCC8-9472A0E72B3D}"/>
          </ac:inkMkLst>
        </pc:inkChg>
        <pc:inkChg chg="add">
          <ac:chgData name="Nikki Cooper" userId="02377298a91b593d" providerId="LiveId" clId="{B6DAA2E5-F9C6-6B42-A298-17D3D660966F}" dt="2020-10-04T11:05:28.966" v="859"/>
          <ac:inkMkLst>
            <pc:docMk/>
            <pc:sldMk cId="731422642" sldId="276"/>
            <ac:inkMk id="94" creationId="{B64F04E9-482E-4443-A60C-10E98D43AD64}"/>
          </ac:inkMkLst>
        </pc:inkChg>
        <pc:inkChg chg="add">
          <ac:chgData name="Nikki Cooper" userId="02377298a91b593d" providerId="LiveId" clId="{B6DAA2E5-F9C6-6B42-A298-17D3D660966F}" dt="2020-10-04T11:05:29.358" v="860"/>
          <ac:inkMkLst>
            <pc:docMk/>
            <pc:sldMk cId="731422642" sldId="276"/>
            <ac:inkMk id="95" creationId="{C79F324A-0D99-E24A-B506-E7A2EC347D61}"/>
          </ac:inkMkLst>
        </pc:inkChg>
        <pc:inkChg chg="add">
          <ac:chgData name="Nikki Cooper" userId="02377298a91b593d" providerId="LiveId" clId="{B6DAA2E5-F9C6-6B42-A298-17D3D660966F}" dt="2020-10-04T11:05:29.677" v="861"/>
          <ac:inkMkLst>
            <pc:docMk/>
            <pc:sldMk cId="731422642" sldId="276"/>
            <ac:inkMk id="96" creationId="{0FC296BA-DABE-4B4F-8E48-06D3C3DEAEA9}"/>
          </ac:inkMkLst>
        </pc:inkChg>
        <pc:inkChg chg="add">
          <ac:chgData name="Nikki Cooper" userId="02377298a91b593d" providerId="LiveId" clId="{B6DAA2E5-F9C6-6B42-A298-17D3D660966F}" dt="2020-10-04T11:05:29.927" v="862"/>
          <ac:inkMkLst>
            <pc:docMk/>
            <pc:sldMk cId="731422642" sldId="276"/>
            <ac:inkMk id="97" creationId="{3A5755B2-1806-0C4B-A40B-0B8A9D422858}"/>
          </ac:inkMkLst>
        </pc:inkChg>
        <pc:inkChg chg="add">
          <ac:chgData name="Nikki Cooper" userId="02377298a91b593d" providerId="LiveId" clId="{B6DAA2E5-F9C6-6B42-A298-17D3D660966F}" dt="2020-10-04T11:05:30.077" v="863"/>
          <ac:inkMkLst>
            <pc:docMk/>
            <pc:sldMk cId="731422642" sldId="276"/>
            <ac:inkMk id="98" creationId="{1BC55959-AAF2-304E-893D-4122ADC2D65C}"/>
          </ac:inkMkLst>
        </pc:inkChg>
        <pc:inkChg chg="add">
          <ac:chgData name="Nikki Cooper" userId="02377298a91b593d" providerId="LiveId" clId="{B6DAA2E5-F9C6-6B42-A298-17D3D660966F}" dt="2020-10-04T11:05:30.924" v="864"/>
          <ac:inkMkLst>
            <pc:docMk/>
            <pc:sldMk cId="731422642" sldId="276"/>
            <ac:inkMk id="99" creationId="{32564192-6719-714C-90FF-729EF0DC48A1}"/>
          </ac:inkMkLst>
        </pc:inkChg>
        <pc:inkChg chg="add">
          <ac:chgData name="Nikki Cooper" userId="02377298a91b593d" providerId="LiveId" clId="{B6DAA2E5-F9C6-6B42-A298-17D3D660966F}" dt="2020-10-04T11:05:31.241" v="865"/>
          <ac:inkMkLst>
            <pc:docMk/>
            <pc:sldMk cId="731422642" sldId="276"/>
            <ac:inkMk id="100" creationId="{A4EF98C1-E278-394B-8D03-698CB67A3F98}"/>
          </ac:inkMkLst>
        </pc:inkChg>
        <pc:inkChg chg="add">
          <ac:chgData name="Nikki Cooper" userId="02377298a91b593d" providerId="LiveId" clId="{B6DAA2E5-F9C6-6B42-A298-17D3D660966F}" dt="2020-10-04T11:05:31.857" v="866"/>
          <ac:inkMkLst>
            <pc:docMk/>
            <pc:sldMk cId="731422642" sldId="276"/>
            <ac:inkMk id="101" creationId="{E758F127-7C07-2D44-ADB6-A4DFFC402C16}"/>
          </ac:inkMkLst>
        </pc:inkChg>
        <pc:inkChg chg="add">
          <ac:chgData name="Nikki Cooper" userId="02377298a91b593d" providerId="LiveId" clId="{B6DAA2E5-F9C6-6B42-A298-17D3D660966F}" dt="2020-10-04T11:05:32.127" v="867"/>
          <ac:inkMkLst>
            <pc:docMk/>
            <pc:sldMk cId="731422642" sldId="276"/>
            <ac:inkMk id="102" creationId="{E904025B-911C-0748-A374-AA3D7BA70FE7}"/>
          </ac:inkMkLst>
        </pc:inkChg>
        <pc:inkChg chg="add">
          <ac:chgData name="Nikki Cooper" userId="02377298a91b593d" providerId="LiveId" clId="{B6DAA2E5-F9C6-6B42-A298-17D3D660966F}" dt="2020-10-04T11:05:32.374" v="868"/>
          <ac:inkMkLst>
            <pc:docMk/>
            <pc:sldMk cId="731422642" sldId="276"/>
            <ac:inkMk id="103" creationId="{B1BA0D08-F99F-604E-ADE4-1B079EC6BF5D}"/>
          </ac:inkMkLst>
        </pc:inkChg>
        <pc:inkChg chg="add">
          <ac:chgData name="Nikki Cooper" userId="02377298a91b593d" providerId="LiveId" clId="{B6DAA2E5-F9C6-6B42-A298-17D3D660966F}" dt="2020-10-04T11:05:32.574" v="869"/>
          <ac:inkMkLst>
            <pc:docMk/>
            <pc:sldMk cId="731422642" sldId="276"/>
            <ac:inkMk id="104" creationId="{EE1CB999-B143-7C42-A610-F185949DCF63}"/>
          </ac:inkMkLst>
        </pc:inkChg>
        <pc:inkChg chg="add">
          <ac:chgData name="Nikki Cooper" userId="02377298a91b593d" providerId="LiveId" clId="{B6DAA2E5-F9C6-6B42-A298-17D3D660966F}" dt="2020-10-04T11:05:33.016" v="870"/>
          <ac:inkMkLst>
            <pc:docMk/>
            <pc:sldMk cId="731422642" sldId="276"/>
            <ac:inkMk id="105" creationId="{7B02D10C-7D49-5745-BCCE-5A18CCC96E89}"/>
          </ac:inkMkLst>
        </pc:inkChg>
        <pc:inkChg chg="add">
          <ac:chgData name="Nikki Cooper" userId="02377298a91b593d" providerId="LiveId" clId="{B6DAA2E5-F9C6-6B42-A298-17D3D660966F}" dt="2020-10-04T11:05:33.383" v="871"/>
          <ac:inkMkLst>
            <pc:docMk/>
            <pc:sldMk cId="731422642" sldId="276"/>
            <ac:inkMk id="106" creationId="{4F6C410F-EB78-904A-B162-6178ED22DFD8}"/>
          </ac:inkMkLst>
        </pc:inkChg>
      </pc:sldChg>
      <pc:sldChg chg="addSp">
        <pc:chgData name="Nikki Cooper" userId="02377298a91b593d" providerId="LiveId" clId="{B6DAA2E5-F9C6-6B42-A298-17D3D660966F}" dt="2020-10-04T10:53:50.270" v="191"/>
        <pc:sldMkLst>
          <pc:docMk/>
          <pc:sldMk cId="3059961827" sldId="286"/>
        </pc:sldMkLst>
        <pc:grpChg chg="add">
          <ac:chgData name="Nikki Cooper" userId="02377298a91b593d" providerId="LiveId" clId="{B6DAA2E5-F9C6-6B42-A298-17D3D660966F}" dt="2020-10-04T10:53:43.167" v="177"/>
          <ac:grpSpMkLst>
            <pc:docMk/>
            <pc:sldMk cId="3059961827" sldId="286"/>
            <ac:grpSpMk id="12" creationId="{2766764B-854E-7948-9CF3-F845840CB7E0}"/>
          </ac:grpSpMkLst>
        </pc:grpChg>
        <pc:grpChg chg="add">
          <ac:chgData name="Nikki Cooper" userId="02377298a91b593d" providerId="LiveId" clId="{B6DAA2E5-F9C6-6B42-A298-17D3D660966F}" dt="2020-10-04T10:53:43.167" v="177"/>
          <ac:grpSpMkLst>
            <pc:docMk/>
            <pc:sldMk cId="3059961827" sldId="286"/>
            <ac:grpSpMk id="13" creationId="{DB50DBE4-2D18-C34C-9416-9C6E268B8580}"/>
          </ac:grpSpMkLst>
        </pc:grpChg>
        <pc:grpChg chg="add">
          <ac:chgData name="Nikki Cooper" userId="02377298a91b593d" providerId="LiveId" clId="{B6DAA2E5-F9C6-6B42-A298-17D3D660966F}" dt="2020-10-04T10:53:44.844" v="181"/>
          <ac:grpSpMkLst>
            <pc:docMk/>
            <pc:sldMk cId="3059961827" sldId="286"/>
            <ac:grpSpMk id="17" creationId="{F4A61C72-DB93-0049-A88B-01EC37C5B456}"/>
          </ac:grpSpMkLst>
        </pc:grpChg>
        <pc:grpChg chg="add">
          <ac:chgData name="Nikki Cooper" userId="02377298a91b593d" providerId="LiveId" clId="{B6DAA2E5-F9C6-6B42-A298-17D3D660966F}" dt="2020-10-04T10:53:50.270" v="191"/>
          <ac:grpSpMkLst>
            <pc:docMk/>
            <pc:sldMk cId="3059961827" sldId="286"/>
            <ac:grpSpMk id="27" creationId="{834D3A35-DDF5-C04B-913C-D69C01A9C30F}"/>
          </ac:grpSpMkLst>
        </pc:grpChg>
        <pc:grpChg chg="add">
          <ac:chgData name="Nikki Cooper" userId="02377298a91b593d" providerId="LiveId" clId="{B6DAA2E5-F9C6-6B42-A298-17D3D660966F}" dt="2020-10-04T10:53:50.270" v="191"/>
          <ac:grpSpMkLst>
            <pc:docMk/>
            <pc:sldMk cId="3059961827" sldId="286"/>
            <ac:grpSpMk id="28" creationId="{A3B05EBC-395A-5547-9784-61989BF1D70F}"/>
          </ac:grpSpMkLst>
        </pc:grpChg>
        <pc:grpChg chg="add">
          <ac:chgData name="Nikki Cooper" userId="02377298a91b593d" providerId="LiveId" clId="{B6DAA2E5-F9C6-6B42-A298-17D3D660966F}" dt="2020-10-04T10:53:50.270" v="191"/>
          <ac:grpSpMkLst>
            <pc:docMk/>
            <pc:sldMk cId="3059961827" sldId="286"/>
            <ac:grpSpMk id="29" creationId="{7465F54B-D3F4-6A40-B177-7AC5D71E7021}"/>
          </ac:grpSpMkLst>
        </pc:grpChg>
        <pc:inkChg chg="add">
          <ac:chgData name="Nikki Cooper" userId="02377298a91b593d" providerId="LiveId" clId="{B6DAA2E5-F9C6-6B42-A298-17D3D660966F}" dt="2020-10-04T10:53:38.251" v="168"/>
          <ac:inkMkLst>
            <pc:docMk/>
            <pc:sldMk cId="3059961827" sldId="286"/>
            <ac:inkMk id="2" creationId="{F5E99F3D-F026-8B4A-99AF-8918E93D1EC9}"/>
          </ac:inkMkLst>
        </pc:inkChg>
        <pc:inkChg chg="add">
          <ac:chgData name="Nikki Cooper" userId="02377298a91b593d" providerId="LiveId" clId="{B6DAA2E5-F9C6-6B42-A298-17D3D660966F}" dt="2020-10-04T10:53:38.536" v="169"/>
          <ac:inkMkLst>
            <pc:docMk/>
            <pc:sldMk cId="3059961827" sldId="286"/>
            <ac:inkMk id="3" creationId="{50C22B36-7C53-9B4B-B61B-58B0742A0B68}"/>
          </ac:inkMkLst>
        </pc:inkChg>
        <pc:inkChg chg="add">
          <ac:chgData name="Nikki Cooper" userId="02377298a91b593d" providerId="LiveId" clId="{B6DAA2E5-F9C6-6B42-A298-17D3D660966F}" dt="2020-10-04T10:53:38.983" v="170"/>
          <ac:inkMkLst>
            <pc:docMk/>
            <pc:sldMk cId="3059961827" sldId="286"/>
            <ac:inkMk id="5" creationId="{674F59F1-5DA2-6040-BF17-4328692693A5}"/>
          </ac:inkMkLst>
        </pc:inkChg>
        <pc:inkChg chg="add">
          <ac:chgData name="Nikki Cooper" userId="02377298a91b593d" providerId="LiveId" clId="{B6DAA2E5-F9C6-6B42-A298-17D3D660966F}" dt="2020-10-04T10:53:39.578" v="171"/>
          <ac:inkMkLst>
            <pc:docMk/>
            <pc:sldMk cId="3059961827" sldId="286"/>
            <ac:inkMk id="6" creationId="{657A9540-4684-7143-9006-0922C4AA7901}"/>
          </ac:inkMkLst>
        </pc:inkChg>
        <pc:inkChg chg="add">
          <ac:chgData name="Nikki Cooper" userId="02377298a91b593d" providerId="LiveId" clId="{B6DAA2E5-F9C6-6B42-A298-17D3D660966F}" dt="2020-10-04T10:53:39.853" v="172"/>
          <ac:inkMkLst>
            <pc:docMk/>
            <pc:sldMk cId="3059961827" sldId="286"/>
            <ac:inkMk id="7" creationId="{8A95D25B-8F27-3943-B6B0-1E59A01EFB15}"/>
          </ac:inkMkLst>
        </pc:inkChg>
        <pc:inkChg chg="add">
          <ac:chgData name="Nikki Cooper" userId="02377298a91b593d" providerId="LiveId" clId="{B6DAA2E5-F9C6-6B42-A298-17D3D660966F}" dt="2020-10-04T10:53:40.691" v="173"/>
          <ac:inkMkLst>
            <pc:docMk/>
            <pc:sldMk cId="3059961827" sldId="286"/>
            <ac:inkMk id="8" creationId="{2C8EC293-CB02-7C41-B086-598EBC7C96FB}"/>
          </ac:inkMkLst>
        </pc:inkChg>
        <pc:inkChg chg="add">
          <ac:chgData name="Nikki Cooper" userId="02377298a91b593d" providerId="LiveId" clId="{B6DAA2E5-F9C6-6B42-A298-17D3D660966F}" dt="2020-10-04T10:53:41.444" v="174"/>
          <ac:inkMkLst>
            <pc:docMk/>
            <pc:sldMk cId="3059961827" sldId="286"/>
            <ac:inkMk id="9" creationId="{4E02100B-E58F-EF46-869A-5753E01F37AA}"/>
          </ac:inkMkLst>
        </pc:inkChg>
        <pc:inkChg chg="add">
          <ac:chgData name="Nikki Cooper" userId="02377298a91b593d" providerId="LiveId" clId="{B6DAA2E5-F9C6-6B42-A298-17D3D660966F}" dt="2020-10-04T10:53:41.725" v="175"/>
          <ac:inkMkLst>
            <pc:docMk/>
            <pc:sldMk cId="3059961827" sldId="286"/>
            <ac:inkMk id="10" creationId="{5A8629B3-E554-C143-BC5B-F41AE7CA29DC}"/>
          </ac:inkMkLst>
        </pc:inkChg>
        <pc:inkChg chg="add">
          <ac:chgData name="Nikki Cooper" userId="02377298a91b593d" providerId="LiveId" clId="{B6DAA2E5-F9C6-6B42-A298-17D3D660966F}" dt="2020-10-04T10:53:42.192" v="176"/>
          <ac:inkMkLst>
            <pc:docMk/>
            <pc:sldMk cId="3059961827" sldId="286"/>
            <ac:inkMk id="11" creationId="{1B2D659F-BD2C-604D-A6D4-F1FFDC0D61BC}"/>
          </ac:inkMkLst>
        </pc:inkChg>
        <pc:inkChg chg="add">
          <ac:chgData name="Nikki Cooper" userId="02377298a91b593d" providerId="LiveId" clId="{B6DAA2E5-F9C6-6B42-A298-17D3D660966F}" dt="2020-10-04T10:53:43.734" v="178"/>
          <ac:inkMkLst>
            <pc:docMk/>
            <pc:sldMk cId="3059961827" sldId="286"/>
            <ac:inkMk id="14" creationId="{8F868282-CA4C-9D4A-9FFE-50D300B91A4B}"/>
          </ac:inkMkLst>
        </pc:inkChg>
        <pc:inkChg chg="add">
          <ac:chgData name="Nikki Cooper" userId="02377298a91b593d" providerId="LiveId" clId="{B6DAA2E5-F9C6-6B42-A298-17D3D660966F}" dt="2020-10-04T10:53:43.992" v="179"/>
          <ac:inkMkLst>
            <pc:docMk/>
            <pc:sldMk cId="3059961827" sldId="286"/>
            <ac:inkMk id="15" creationId="{C7D3624E-2156-FB4C-B167-1A5681D56C58}"/>
          </ac:inkMkLst>
        </pc:inkChg>
        <pc:inkChg chg="add">
          <ac:chgData name="Nikki Cooper" userId="02377298a91b593d" providerId="LiveId" clId="{B6DAA2E5-F9C6-6B42-A298-17D3D660966F}" dt="2020-10-04T10:53:44.167" v="180"/>
          <ac:inkMkLst>
            <pc:docMk/>
            <pc:sldMk cId="3059961827" sldId="286"/>
            <ac:inkMk id="16" creationId="{1047E0FA-D19D-DE47-B86C-1EAEC5BF3040}"/>
          </ac:inkMkLst>
        </pc:inkChg>
        <pc:inkChg chg="add">
          <ac:chgData name="Nikki Cooper" userId="02377298a91b593d" providerId="LiveId" clId="{B6DAA2E5-F9C6-6B42-A298-17D3D660966F}" dt="2020-10-04T10:53:45.470" v="182"/>
          <ac:inkMkLst>
            <pc:docMk/>
            <pc:sldMk cId="3059961827" sldId="286"/>
            <ac:inkMk id="18" creationId="{10805233-710B-A94F-93F6-031685EBAA4C}"/>
          </ac:inkMkLst>
        </pc:inkChg>
        <pc:inkChg chg="add">
          <ac:chgData name="Nikki Cooper" userId="02377298a91b593d" providerId="LiveId" clId="{B6DAA2E5-F9C6-6B42-A298-17D3D660966F}" dt="2020-10-04T10:53:45.661" v="183"/>
          <ac:inkMkLst>
            <pc:docMk/>
            <pc:sldMk cId="3059961827" sldId="286"/>
            <ac:inkMk id="19" creationId="{10DFE861-6719-DD4D-B4BD-FBAFD8881F95}"/>
          </ac:inkMkLst>
        </pc:inkChg>
        <pc:inkChg chg="add">
          <ac:chgData name="Nikki Cooper" userId="02377298a91b593d" providerId="LiveId" clId="{B6DAA2E5-F9C6-6B42-A298-17D3D660966F}" dt="2020-10-04T10:53:46.225" v="184"/>
          <ac:inkMkLst>
            <pc:docMk/>
            <pc:sldMk cId="3059961827" sldId="286"/>
            <ac:inkMk id="20" creationId="{8AEE81CC-449A-E54E-BF6B-86BDFC8E6EF5}"/>
          </ac:inkMkLst>
        </pc:inkChg>
        <pc:inkChg chg="add">
          <ac:chgData name="Nikki Cooper" userId="02377298a91b593d" providerId="LiveId" clId="{B6DAA2E5-F9C6-6B42-A298-17D3D660966F}" dt="2020-10-04T10:53:46.545" v="185"/>
          <ac:inkMkLst>
            <pc:docMk/>
            <pc:sldMk cId="3059961827" sldId="286"/>
            <ac:inkMk id="21" creationId="{EA9688C8-9508-E54E-AD82-1AF4870D9DEF}"/>
          </ac:inkMkLst>
        </pc:inkChg>
        <pc:inkChg chg="add">
          <ac:chgData name="Nikki Cooper" userId="02377298a91b593d" providerId="LiveId" clId="{B6DAA2E5-F9C6-6B42-A298-17D3D660966F}" dt="2020-10-04T10:53:46.817" v="186"/>
          <ac:inkMkLst>
            <pc:docMk/>
            <pc:sldMk cId="3059961827" sldId="286"/>
            <ac:inkMk id="22" creationId="{0E89DA2D-D285-4B40-B749-1E2B3574D379}"/>
          </ac:inkMkLst>
        </pc:inkChg>
        <pc:inkChg chg="add">
          <ac:chgData name="Nikki Cooper" userId="02377298a91b593d" providerId="LiveId" clId="{B6DAA2E5-F9C6-6B42-A298-17D3D660966F}" dt="2020-10-04T10:53:47.903" v="187"/>
          <ac:inkMkLst>
            <pc:docMk/>
            <pc:sldMk cId="3059961827" sldId="286"/>
            <ac:inkMk id="23" creationId="{E582C7E9-7CEE-644A-9EFE-C4D6B0D21849}"/>
          </ac:inkMkLst>
        </pc:inkChg>
        <pc:inkChg chg="add">
          <ac:chgData name="Nikki Cooper" userId="02377298a91b593d" providerId="LiveId" clId="{B6DAA2E5-F9C6-6B42-A298-17D3D660966F}" dt="2020-10-04T10:53:48.267" v="188"/>
          <ac:inkMkLst>
            <pc:docMk/>
            <pc:sldMk cId="3059961827" sldId="286"/>
            <ac:inkMk id="24" creationId="{AF702E42-AAD1-E746-8EFF-1B708223FCE8}"/>
          </ac:inkMkLst>
        </pc:inkChg>
        <pc:inkChg chg="add">
          <ac:chgData name="Nikki Cooper" userId="02377298a91b593d" providerId="LiveId" clId="{B6DAA2E5-F9C6-6B42-A298-17D3D660966F}" dt="2020-10-04T10:53:49.329" v="189"/>
          <ac:inkMkLst>
            <pc:docMk/>
            <pc:sldMk cId="3059961827" sldId="286"/>
            <ac:inkMk id="25" creationId="{538E5FC2-1306-EF47-B2D3-BED0AF18AEE3}"/>
          </ac:inkMkLst>
        </pc:inkChg>
        <pc:inkChg chg="add">
          <ac:chgData name="Nikki Cooper" userId="02377298a91b593d" providerId="LiveId" clId="{B6DAA2E5-F9C6-6B42-A298-17D3D660966F}" dt="2020-10-04T10:53:49.708" v="190"/>
          <ac:inkMkLst>
            <pc:docMk/>
            <pc:sldMk cId="3059961827" sldId="286"/>
            <ac:inkMk id="26" creationId="{379CA4FD-B080-2342-B207-CAE6206855CD}"/>
          </ac:inkMkLst>
        </pc:inkChg>
      </pc:sldChg>
      <pc:sldChg chg="addSp delSp">
        <pc:chgData name="Nikki Cooper" userId="02377298a91b593d" providerId="LiveId" clId="{B6DAA2E5-F9C6-6B42-A298-17D3D660966F}" dt="2020-10-04T10:53:20.391" v="145"/>
        <pc:sldMkLst>
          <pc:docMk/>
          <pc:sldMk cId="1002654285" sldId="287"/>
        </pc:sldMkLst>
        <pc:grpChg chg="add">
          <ac:chgData name="Nikki Cooper" userId="02377298a91b593d" providerId="LiveId" clId="{B6DAA2E5-F9C6-6B42-A298-17D3D660966F}" dt="2020-10-04T10:52:40.049" v="80"/>
          <ac:grpSpMkLst>
            <pc:docMk/>
            <pc:sldMk cId="1002654285" sldId="287"/>
            <ac:grpSpMk id="13" creationId="{30E25AAA-A462-9945-B244-47F7D48FE1BB}"/>
          </ac:grpSpMkLst>
        </pc:grpChg>
        <pc:grpChg chg="add">
          <ac:chgData name="Nikki Cooper" userId="02377298a91b593d" providerId="LiveId" clId="{B6DAA2E5-F9C6-6B42-A298-17D3D660966F}" dt="2020-10-04T10:52:47.168" v="97"/>
          <ac:grpSpMkLst>
            <pc:docMk/>
            <pc:sldMk cId="1002654285" sldId="287"/>
            <ac:grpSpMk id="30" creationId="{52C11F2A-D9FF-D74A-9F41-0AA6CDDE27C0}"/>
          </ac:grpSpMkLst>
        </pc:grpChg>
        <pc:grpChg chg="add">
          <ac:chgData name="Nikki Cooper" userId="02377298a91b593d" providerId="LiveId" clId="{B6DAA2E5-F9C6-6B42-A298-17D3D660966F}" dt="2020-10-04T10:52:47.168" v="97"/>
          <ac:grpSpMkLst>
            <pc:docMk/>
            <pc:sldMk cId="1002654285" sldId="287"/>
            <ac:grpSpMk id="31" creationId="{6692FDBF-EA7C-4847-B86E-88D8DF48AEFA}"/>
          </ac:grpSpMkLst>
        </pc:grpChg>
        <pc:grpChg chg="add">
          <ac:chgData name="Nikki Cooper" userId="02377298a91b593d" providerId="LiveId" clId="{B6DAA2E5-F9C6-6B42-A298-17D3D660966F}" dt="2020-10-04T10:52:51.817" v="104"/>
          <ac:grpSpMkLst>
            <pc:docMk/>
            <pc:sldMk cId="1002654285" sldId="287"/>
            <ac:grpSpMk id="38" creationId="{41C6D055-382F-1A49-B788-3F081FF2794D}"/>
          </ac:grpSpMkLst>
        </pc:grpChg>
        <pc:grpChg chg="add">
          <ac:chgData name="Nikki Cooper" userId="02377298a91b593d" providerId="LiveId" clId="{B6DAA2E5-F9C6-6B42-A298-17D3D660966F}" dt="2020-10-04T10:52:51.817" v="104"/>
          <ac:grpSpMkLst>
            <pc:docMk/>
            <pc:sldMk cId="1002654285" sldId="287"/>
            <ac:grpSpMk id="39" creationId="{E5513E5D-529B-8646-BE63-CA846B5E2DEC}"/>
          </ac:grpSpMkLst>
        </pc:grpChg>
        <pc:grpChg chg="add">
          <ac:chgData name="Nikki Cooper" userId="02377298a91b593d" providerId="LiveId" clId="{B6DAA2E5-F9C6-6B42-A298-17D3D660966F}" dt="2020-10-04T10:52:57.279" v="115"/>
          <ac:grpSpMkLst>
            <pc:docMk/>
            <pc:sldMk cId="1002654285" sldId="287"/>
            <ac:grpSpMk id="50" creationId="{452AFEBE-35DE-2846-B626-5C5D27A0F6B0}"/>
          </ac:grpSpMkLst>
        </pc:grpChg>
        <pc:grpChg chg="add">
          <ac:chgData name="Nikki Cooper" userId="02377298a91b593d" providerId="LiveId" clId="{B6DAA2E5-F9C6-6B42-A298-17D3D660966F}" dt="2020-10-04T10:53:01.915" v="124"/>
          <ac:grpSpMkLst>
            <pc:docMk/>
            <pc:sldMk cId="1002654285" sldId="287"/>
            <ac:grpSpMk id="59" creationId="{0A83680E-29B5-E844-B611-13766478A5C0}"/>
          </ac:grpSpMkLst>
        </pc:grpChg>
        <pc:grpChg chg="add">
          <ac:chgData name="Nikki Cooper" userId="02377298a91b593d" providerId="LiveId" clId="{B6DAA2E5-F9C6-6B42-A298-17D3D660966F}" dt="2020-10-04T10:53:10.314" v="134"/>
          <ac:grpSpMkLst>
            <pc:docMk/>
            <pc:sldMk cId="1002654285" sldId="287"/>
            <ac:grpSpMk id="66" creationId="{0FB2E4CD-7CD0-1942-9A7E-473BC1C16322}"/>
          </ac:grpSpMkLst>
        </pc:grpChg>
        <pc:inkChg chg="add">
          <ac:chgData name="Nikki Cooper" userId="02377298a91b593d" providerId="LiveId" clId="{B6DAA2E5-F9C6-6B42-A298-17D3D660966F}" dt="2020-10-04T10:52:37.936" v="74"/>
          <ac:inkMkLst>
            <pc:docMk/>
            <pc:sldMk cId="1002654285" sldId="287"/>
            <ac:inkMk id="2" creationId="{28F6EFB8-1222-2742-85F4-E917BD4475A5}"/>
          </ac:inkMkLst>
        </pc:inkChg>
        <pc:inkChg chg="add">
          <ac:chgData name="Nikki Cooper" userId="02377298a91b593d" providerId="LiveId" clId="{B6DAA2E5-F9C6-6B42-A298-17D3D660966F}" dt="2020-10-04T10:52:38.265" v="75"/>
          <ac:inkMkLst>
            <pc:docMk/>
            <pc:sldMk cId="1002654285" sldId="287"/>
            <ac:inkMk id="3" creationId="{4BCAF497-A7E9-6B4E-89A5-E1A62108E8D1}"/>
          </ac:inkMkLst>
        </pc:inkChg>
        <pc:inkChg chg="add">
          <ac:chgData name="Nikki Cooper" userId="02377298a91b593d" providerId="LiveId" clId="{B6DAA2E5-F9C6-6B42-A298-17D3D660966F}" dt="2020-10-04T10:52:38.552" v="76"/>
          <ac:inkMkLst>
            <pc:docMk/>
            <pc:sldMk cId="1002654285" sldId="287"/>
            <ac:inkMk id="9" creationId="{51C495D4-CB47-DE49-805E-EB5D8D007111}"/>
          </ac:inkMkLst>
        </pc:inkChg>
        <pc:inkChg chg="add">
          <ac:chgData name="Nikki Cooper" userId="02377298a91b593d" providerId="LiveId" clId="{B6DAA2E5-F9C6-6B42-A298-17D3D660966F}" dt="2020-10-04T10:52:38.767" v="77"/>
          <ac:inkMkLst>
            <pc:docMk/>
            <pc:sldMk cId="1002654285" sldId="287"/>
            <ac:inkMk id="10" creationId="{23F9209D-81EB-5146-8C2E-C2D28910A63C}"/>
          </ac:inkMkLst>
        </pc:inkChg>
        <pc:inkChg chg="add">
          <ac:chgData name="Nikki Cooper" userId="02377298a91b593d" providerId="LiveId" clId="{B6DAA2E5-F9C6-6B42-A298-17D3D660966F}" dt="2020-10-04T10:52:39.094" v="78"/>
          <ac:inkMkLst>
            <pc:docMk/>
            <pc:sldMk cId="1002654285" sldId="287"/>
            <ac:inkMk id="11" creationId="{6AB6B2E7-6173-6540-B56D-8A2DC2C4F05A}"/>
          </ac:inkMkLst>
        </pc:inkChg>
        <pc:inkChg chg="add">
          <ac:chgData name="Nikki Cooper" userId="02377298a91b593d" providerId="LiveId" clId="{B6DAA2E5-F9C6-6B42-A298-17D3D660966F}" dt="2020-10-04T10:52:39.326" v="79"/>
          <ac:inkMkLst>
            <pc:docMk/>
            <pc:sldMk cId="1002654285" sldId="287"/>
            <ac:inkMk id="12" creationId="{D3814E51-D688-0042-8419-8A119E0E9CA1}"/>
          </ac:inkMkLst>
        </pc:inkChg>
        <pc:inkChg chg="add">
          <ac:chgData name="Nikki Cooper" userId="02377298a91b593d" providerId="LiveId" clId="{B6DAA2E5-F9C6-6B42-A298-17D3D660966F}" dt="2020-10-04T10:52:41.102" v="81"/>
          <ac:inkMkLst>
            <pc:docMk/>
            <pc:sldMk cId="1002654285" sldId="287"/>
            <ac:inkMk id="14" creationId="{4755201F-BA76-C74F-83E0-EAD3FCB9E467}"/>
          </ac:inkMkLst>
        </pc:inkChg>
        <pc:inkChg chg="add">
          <ac:chgData name="Nikki Cooper" userId="02377298a91b593d" providerId="LiveId" clId="{B6DAA2E5-F9C6-6B42-A298-17D3D660966F}" dt="2020-10-04T10:52:41.375" v="82"/>
          <ac:inkMkLst>
            <pc:docMk/>
            <pc:sldMk cId="1002654285" sldId="287"/>
            <ac:inkMk id="15" creationId="{BC2A8EC1-0832-FC4B-8896-4551DC21A553}"/>
          </ac:inkMkLst>
        </pc:inkChg>
        <pc:inkChg chg="add">
          <ac:chgData name="Nikki Cooper" userId="02377298a91b593d" providerId="LiveId" clId="{B6DAA2E5-F9C6-6B42-A298-17D3D660966F}" dt="2020-10-04T10:52:41.560" v="83"/>
          <ac:inkMkLst>
            <pc:docMk/>
            <pc:sldMk cId="1002654285" sldId="287"/>
            <ac:inkMk id="16" creationId="{41B18693-FD96-D945-BBDF-AD8C87C34F52}"/>
          </ac:inkMkLst>
        </pc:inkChg>
        <pc:inkChg chg="add">
          <ac:chgData name="Nikki Cooper" userId="02377298a91b593d" providerId="LiveId" clId="{B6DAA2E5-F9C6-6B42-A298-17D3D660966F}" dt="2020-10-04T10:52:41.709" v="84"/>
          <ac:inkMkLst>
            <pc:docMk/>
            <pc:sldMk cId="1002654285" sldId="287"/>
            <ac:inkMk id="17" creationId="{AE3350BB-C809-EF48-8A30-DEC2E3CEC511}"/>
          </ac:inkMkLst>
        </pc:inkChg>
        <pc:inkChg chg="add">
          <ac:chgData name="Nikki Cooper" userId="02377298a91b593d" providerId="LiveId" clId="{B6DAA2E5-F9C6-6B42-A298-17D3D660966F}" dt="2020-10-04T10:52:42.042" v="85"/>
          <ac:inkMkLst>
            <pc:docMk/>
            <pc:sldMk cId="1002654285" sldId="287"/>
            <ac:inkMk id="18" creationId="{0F0C788F-9A6F-5C41-A1DE-4F1D60ED5DFA}"/>
          </ac:inkMkLst>
        </pc:inkChg>
        <pc:inkChg chg="add">
          <ac:chgData name="Nikki Cooper" userId="02377298a91b593d" providerId="LiveId" clId="{B6DAA2E5-F9C6-6B42-A298-17D3D660966F}" dt="2020-10-04T10:52:42.258" v="86"/>
          <ac:inkMkLst>
            <pc:docMk/>
            <pc:sldMk cId="1002654285" sldId="287"/>
            <ac:inkMk id="19" creationId="{6A80A19C-4E24-D74C-9113-AC837BF45B57}"/>
          </ac:inkMkLst>
        </pc:inkChg>
        <pc:inkChg chg="add">
          <ac:chgData name="Nikki Cooper" userId="02377298a91b593d" providerId="LiveId" clId="{B6DAA2E5-F9C6-6B42-A298-17D3D660966F}" dt="2020-10-04T10:52:43.034" v="87"/>
          <ac:inkMkLst>
            <pc:docMk/>
            <pc:sldMk cId="1002654285" sldId="287"/>
            <ac:inkMk id="20" creationId="{5623D610-2386-3F47-A800-424CE1044579}"/>
          </ac:inkMkLst>
        </pc:inkChg>
        <pc:inkChg chg="add">
          <ac:chgData name="Nikki Cooper" userId="02377298a91b593d" providerId="LiveId" clId="{B6DAA2E5-F9C6-6B42-A298-17D3D660966F}" dt="2020-10-04T10:52:43.304" v="88"/>
          <ac:inkMkLst>
            <pc:docMk/>
            <pc:sldMk cId="1002654285" sldId="287"/>
            <ac:inkMk id="21" creationId="{778628B3-D1C1-BA42-96C1-3FEBE149F32C}"/>
          </ac:inkMkLst>
        </pc:inkChg>
        <pc:inkChg chg="add">
          <ac:chgData name="Nikki Cooper" userId="02377298a91b593d" providerId="LiveId" clId="{B6DAA2E5-F9C6-6B42-A298-17D3D660966F}" dt="2020-10-04T10:52:43.586" v="89"/>
          <ac:inkMkLst>
            <pc:docMk/>
            <pc:sldMk cId="1002654285" sldId="287"/>
            <ac:inkMk id="22" creationId="{B33E8A6A-CF0B-1544-9981-7CEE7B1C759C}"/>
          </ac:inkMkLst>
        </pc:inkChg>
        <pc:inkChg chg="add">
          <ac:chgData name="Nikki Cooper" userId="02377298a91b593d" providerId="LiveId" clId="{B6DAA2E5-F9C6-6B42-A298-17D3D660966F}" dt="2020-10-04T10:52:43.767" v="90"/>
          <ac:inkMkLst>
            <pc:docMk/>
            <pc:sldMk cId="1002654285" sldId="287"/>
            <ac:inkMk id="23" creationId="{3F1D638E-EC0D-3343-8B9B-BF35AD5C0857}"/>
          </ac:inkMkLst>
        </pc:inkChg>
        <pc:inkChg chg="add">
          <ac:chgData name="Nikki Cooper" userId="02377298a91b593d" providerId="LiveId" clId="{B6DAA2E5-F9C6-6B42-A298-17D3D660966F}" dt="2020-10-04T10:52:44.175" v="91"/>
          <ac:inkMkLst>
            <pc:docMk/>
            <pc:sldMk cId="1002654285" sldId="287"/>
            <ac:inkMk id="24" creationId="{CEA66624-0149-944E-8B3A-A156BCF59DE9}"/>
          </ac:inkMkLst>
        </pc:inkChg>
        <pc:inkChg chg="add">
          <ac:chgData name="Nikki Cooper" userId="02377298a91b593d" providerId="LiveId" clId="{B6DAA2E5-F9C6-6B42-A298-17D3D660966F}" dt="2020-10-04T10:52:45.167" v="92"/>
          <ac:inkMkLst>
            <pc:docMk/>
            <pc:sldMk cId="1002654285" sldId="287"/>
            <ac:inkMk id="25" creationId="{5EEF416D-52F7-764F-84C2-6923F605A316}"/>
          </ac:inkMkLst>
        </pc:inkChg>
        <pc:inkChg chg="add">
          <ac:chgData name="Nikki Cooper" userId="02377298a91b593d" providerId="LiveId" clId="{B6DAA2E5-F9C6-6B42-A298-17D3D660966F}" dt="2020-10-04T10:52:45.502" v="93"/>
          <ac:inkMkLst>
            <pc:docMk/>
            <pc:sldMk cId="1002654285" sldId="287"/>
            <ac:inkMk id="26" creationId="{5D31613D-6C9F-2F43-A472-9355AD5CA529}"/>
          </ac:inkMkLst>
        </pc:inkChg>
        <pc:inkChg chg="add">
          <ac:chgData name="Nikki Cooper" userId="02377298a91b593d" providerId="LiveId" clId="{B6DAA2E5-F9C6-6B42-A298-17D3D660966F}" dt="2020-10-04T10:52:45.678" v="94"/>
          <ac:inkMkLst>
            <pc:docMk/>
            <pc:sldMk cId="1002654285" sldId="287"/>
            <ac:inkMk id="27" creationId="{8C53D264-D86F-324B-82EB-B76FD96F3CFD}"/>
          </ac:inkMkLst>
        </pc:inkChg>
        <pc:inkChg chg="add">
          <ac:chgData name="Nikki Cooper" userId="02377298a91b593d" providerId="LiveId" clId="{B6DAA2E5-F9C6-6B42-A298-17D3D660966F}" dt="2020-10-04T10:52:45.833" v="95"/>
          <ac:inkMkLst>
            <pc:docMk/>
            <pc:sldMk cId="1002654285" sldId="287"/>
            <ac:inkMk id="28" creationId="{54111AB0-0285-C843-9617-A046C22D016E}"/>
          </ac:inkMkLst>
        </pc:inkChg>
        <pc:inkChg chg="add">
          <ac:chgData name="Nikki Cooper" userId="02377298a91b593d" providerId="LiveId" clId="{B6DAA2E5-F9C6-6B42-A298-17D3D660966F}" dt="2020-10-04T10:52:46.394" v="96"/>
          <ac:inkMkLst>
            <pc:docMk/>
            <pc:sldMk cId="1002654285" sldId="287"/>
            <ac:inkMk id="29" creationId="{3AE633D3-0DA0-8046-9BCE-C044634DCF61}"/>
          </ac:inkMkLst>
        </pc:inkChg>
        <pc:inkChg chg="add">
          <ac:chgData name="Nikki Cooper" userId="02377298a91b593d" providerId="LiveId" clId="{B6DAA2E5-F9C6-6B42-A298-17D3D660966F}" dt="2020-10-04T10:52:47.619" v="98"/>
          <ac:inkMkLst>
            <pc:docMk/>
            <pc:sldMk cId="1002654285" sldId="287"/>
            <ac:inkMk id="32" creationId="{44BD8EDB-8A84-6049-AB02-4E0185699925}"/>
          </ac:inkMkLst>
        </pc:inkChg>
        <pc:inkChg chg="add">
          <ac:chgData name="Nikki Cooper" userId="02377298a91b593d" providerId="LiveId" clId="{B6DAA2E5-F9C6-6B42-A298-17D3D660966F}" dt="2020-10-04T10:52:47.950" v="99"/>
          <ac:inkMkLst>
            <pc:docMk/>
            <pc:sldMk cId="1002654285" sldId="287"/>
            <ac:inkMk id="33" creationId="{7F563698-7F63-3D44-9BC4-8766011DCFFA}"/>
          </ac:inkMkLst>
        </pc:inkChg>
        <pc:inkChg chg="add">
          <ac:chgData name="Nikki Cooper" userId="02377298a91b593d" providerId="LiveId" clId="{B6DAA2E5-F9C6-6B42-A298-17D3D660966F}" dt="2020-10-04T10:52:48.959" v="100"/>
          <ac:inkMkLst>
            <pc:docMk/>
            <pc:sldMk cId="1002654285" sldId="287"/>
            <ac:inkMk id="34" creationId="{0F297FB2-1E09-BB48-8589-FBD79A23DF0C}"/>
          </ac:inkMkLst>
        </pc:inkChg>
        <pc:inkChg chg="add">
          <ac:chgData name="Nikki Cooper" userId="02377298a91b593d" providerId="LiveId" clId="{B6DAA2E5-F9C6-6B42-A298-17D3D660966F}" dt="2020-10-04T10:52:49.810" v="101"/>
          <ac:inkMkLst>
            <pc:docMk/>
            <pc:sldMk cId="1002654285" sldId="287"/>
            <ac:inkMk id="35" creationId="{E3E5DF25-9848-3744-82F0-1273AE8D7EDF}"/>
          </ac:inkMkLst>
        </pc:inkChg>
        <pc:inkChg chg="add">
          <ac:chgData name="Nikki Cooper" userId="02377298a91b593d" providerId="LiveId" clId="{B6DAA2E5-F9C6-6B42-A298-17D3D660966F}" dt="2020-10-04T10:52:50.067" v="102"/>
          <ac:inkMkLst>
            <pc:docMk/>
            <pc:sldMk cId="1002654285" sldId="287"/>
            <ac:inkMk id="36" creationId="{A3C9E8AF-8749-E44D-88B7-E77410460558}"/>
          </ac:inkMkLst>
        </pc:inkChg>
        <pc:inkChg chg="add">
          <ac:chgData name="Nikki Cooper" userId="02377298a91b593d" providerId="LiveId" clId="{B6DAA2E5-F9C6-6B42-A298-17D3D660966F}" dt="2020-10-04T10:52:51.219" v="103"/>
          <ac:inkMkLst>
            <pc:docMk/>
            <pc:sldMk cId="1002654285" sldId="287"/>
            <ac:inkMk id="37" creationId="{2B0910D4-9C47-7F4C-BB4F-4A3DA87278A0}"/>
          </ac:inkMkLst>
        </pc:inkChg>
        <pc:inkChg chg="add">
          <ac:chgData name="Nikki Cooper" userId="02377298a91b593d" providerId="LiveId" clId="{B6DAA2E5-F9C6-6B42-A298-17D3D660966F}" dt="2020-10-04T10:52:53.126" v="105"/>
          <ac:inkMkLst>
            <pc:docMk/>
            <pc:sldMk cId="1002654285" sldId="287"/>
            <ac:inkMk id="40" creationId="{453C5223-1B83-7747-B22E-1AD2283A6BDB}"/>
          </ac:inkMkLst>
        </pc:inkChg>
        <pc:inkChg chg="add">
          <ac:chgData name="Nikki Cooper" userId="02377298a91b593d" providerId="LiveId" clId="{B6DAA2E5-F9C6-6B42-A298-17D3D660966F}" dt="2020-10-04T10:52:53.735" v="106"/>
          <ac:inkMkLst>
            <pc:docMk/>
            <pc:sldMk cId="1002654285" sldId="287"/>
            <ac:inkMk id="41" creationId="{1E336066-F3C5-3242-82E4-4CF21B8A7D49}"/>
          </ac:inkMkLst>
        </pc:inkChg>
        <pc:inkChg chg="add">
          <ac:chgData name="Nikki Cooper" userId="02377298a91b593d" providerId="LiveId" clId="{B6DAA2E5-F9C6-6B42-A298-17D3D660966F}" dt="2020-10-04T10:52:54.811" v="107"/>
          <ac:inkMkLst>
            <pc:docMk/>
            <pc:sldMk cId="1002654285" sldId="287"/>
            <ac:inkMk id="42" creationId="{D861F468-83C7-7C48-96A8-E1956153737F}"/>
          </ac:inkMkLst>
        </pc:inkChg>
        <pc:inkChg chg="add">
          <ac:chgData name="Nikki Cooper" userId="02377298a91b593d" providerId="LiveId" clId="{B6DAA2E5-F9C6-6B42-A298-17D3D660966F}" dt="2020-10-04T10:52:54.983" v="108"/>
          <ac:inkMkLst>
            <pc:docMk/>
            <pc:sldMk cId="1002654285" sldId="287"/>
            <ac:inkMk id="43" creationId="{2880814C-81D6-B640-9926-A50F0AC466FC}"/>
          </ac:inkMkLst>
        </pc:inkChg>
        <pc:inkChg chg="add">
          <ac:chgData name="Nikki Cooper" userId="02377298a91b593d" providerId="LiveId" clId="{B6DAA2E5-F9C6-6B42-A298-17D3D660966F}" dt="2020-10-04T10:52:55.161" v="109"/>
          <ac:inkMkLst>
            <pc:docMk/>
            <pc:sldMk cId="1002654285" sldId="287"/>
            <ac:inkMk id="44" creationId="{779F9714-4B0F-624F-B13E-5A2623DDF27A}"/>
          </ac:inkMkLst>
        </pc:inkChg>
        <pc:inkChg chg="add">
          <ac:chgData name="Nikki Cooper" userId="02377298a91b593d" providerId="LiveId" clId="{B6DAA2E5-F9C6-6B42-A298-17D3D660966F}" dt="2020-10-04T10:52:55.541" v="110"/>
          <ac:inkMkLst>
            <pc:docMk/>
            <pc:sldMk cId="1002654285" sldId="287"/>
            <ac:inkMk id="45" creationId="{BE4A40F1-1A3B-914D-BD5F-F41FED2E2654}"/>
          </ac:inkMkLst>
        </pc:inkChg>
        <pc:inkChg chg="add">
          <ac:chgData name="Nikki Cooper" userId="02377298a91b593d" providerId="LiveId" clId="{B6DAA2E5-F9C6-6B42-A298-17D3D660966F}" dt="2020-10-04T10:52:55.958" v="111"/>
          <ac:inkMkLst>
            <pc:docMk/>
            <pc:sldMk cId="1002654285" sldId="287"/>
            <ac:inkMk id="46" creationId="{CE718DC8-60D7-0348-B6FA-45F9205FEF41}"/>
          </ac:inkMkLst>
        </pc:inkChg>
        <pc:inkChg chg="add">
          <ac:chgData name="Nikki Cooper" userId="02377298a91b593d" providerId="LiveId" clId="{B6DAA2E5-F9C6-6B42-A298-17D3D660966F}" dt="2020-10-04T10:52:56.169" v="112"/>
          <ac:inkMkLst>
            <pc:docMk/>
            <pc:sldMk cId="1002654285" sldId="287"/>
            <ac:inkMk id="47" creationId="{62DAE002-E78A-D14A-B390-4736ACE4F99D}"/>
          </ac:inkMkLst>
        </pc:inkChg>
        <pc:inkChg chg="add">
          <ac:chgData name="Nikki Cooper" userId="02377298a91b593d" providerId="LiveId" clId="{B6DAA2E5-F9C6-6B42-A298-17D3D660966F}" dt="2020-10-04T10:52:56.500" v="113"/>
          <ac:inkMkLst>
            <pc:docMk/>
            <pc:sldMk cId="1002654285" sldId="287"/>
            <ac:inkMk id="48" creationId="{60474C88-8702-6F47-87F2-21E609DEE718}"/>
          </ac:inkMkLst>
        </pc:inkChg>
        <pc:inkChg chg="add">
          <ac:chgData name="Nikki Cooper" userId="02377298a91b593d" providerId="LiveId" clId="{B6DAA2E5-F9C6-6B42-A298-17D3D660966F}" dt="2020-10-04T10:52:56.669" v="114"/>
          <ac:inkMkLst>
            <pc:docMk/>
            <pc:sldMk cId="1002654285" sldId="287"/>
            <ac:inkMk id="49" creationId="{63137BE9-D816-7246-807C-CBA8FE7E8BCC}"/>
          </ac:inkMkLst>
        </pc:inkChg>
        <pc:inkChg chg="add">
          <ac:chgData name="Nikki Cooper" userId="02377298a91b593d" providerId="LiveId" clId="{B6DAA2E5-F9C6-6B42-A298-17D3D660966F}" dt="2020-10-04T10:52:58.627" v="116"/>
          <ac:inkMkLst>
            <pc:docMk/>
            <pc:sldMk cId="1002654285" sldId="287"/>
            <ac:inkMk id="51" creationId="{5DF9AFC8-BB49-A74E-BBFB-E15AE6736D5F}"/>
          </ac:inkMkLst>
        </pc:inkChg>
        <pc:inkChg chg="add">
          <ac:chgData name="Nikki Cooper" userId="02377298a91b593d" providerId="LiveId" clId="{B6DAA2E5-F9C6-6B42-A298-17D3D660966F}" dt="2020-10-04T10:52:59.244" v="117"/>
          <ac:inkMkLst>
            <pc:docMk/>
            <pc:sldMk cId="1002654285" sldId="287"/>
            <ac:inkMk id="52" creationId="{2E8BEF58-F3FB-9E40-BAA6-7111333555B3}"/>
          </ac:inkMkLst>
        </pc:inkChg>
        <pc:inkChg chg="add">
          <ac:chgData name="Nikki Cooper" userId="02377298a91b593d" providerId="LiveId" clId="{B6DAA2E5-F9C6-6B42-A298-17D3D660966F}" dt="2020-10-04T10:52:59.424" v="118"/>
          <ac:inkMkLst>
            <pc:docMk/>
            <pc:sldMk cId="1002654285" sldId="287"/>
            <ac:inkMk id="53" creationId="{FF756359-D99C-9E4A-A14D-BECB4777E548}"/>
          </ac:inkMkLst>
        </pc:inkChg>
        <pc:inkChg chg="add">
          <ac:chgData name="Nikki Cooper" userId="02377298a91b593d" providerId="LiveId" clId="{B6DAA2E5-F9C6-6B42-A298-17D3D660966F}" dt="2020-10-04T10:52:59.603" v="119"/>
          <ac:inkMkLst>
            <pc:docMk/>
            <pc:sldMk cId="1002654285" sldId="287"/>
            <ac:inkMk id="54" creationId="{82AF8D8A-1048-6444-9AE8-9FA86CE03CD4}"/>
          </ac:inkMkLst>
        </pc:inkChg>
        <pc:inkChg chg="add">
          <ac:chgData name="Nikki Cooper" userId="02377298a91b593d" providerId="LiveId" clId="{B6DAA2E5-F9C6-6B42-A298-17D3D660966F}" dt="2020-10-04T10:53:00.141" v="120"/>
          <ac:inkMkLst>
            <pc:docMk/>
            <pc:sldMk cId="1002654285" sldId="287"/>
            <ac:inkMk id="55" creationId="{5FCC889A-5EF1-644F-A3BF-C1A36565D7D1}"/>
          </ac:inkMkLst>
        </pc:inkChg>
        <pc:inkChg chg="add del">
          <ac:chgData name="Nikki Cooper" userId="02377298a91b593d" providerId="LiveId" clId="{B6DAA2E5-F9C6-6B42-A298-17D3D660966F}" dt="2020-10-04T10:53:05.684" v="127"/>
          <ac:inkMkLst>
            <pc:docMk/>
            <pc:sldMk cId="1002654285" sldId="287"/>
            <ac:inkMk id="56" creationId="{A6C136FB-23F3-3947-8F5F-A0D40B728376}"/>
          </ac:inkMkLst>
        </pc:inkChg>
        <pc:inkChg chg="add del">
          <ac:chgData name="Nikki Cooper" userId="02377298a91b593d" providerId="LiveId" clId="{B6DAA2E5-F9C6-6B42-A298-17D3D660966F}" dt="2020-10-04T10:53:05.676" v="126"/>
          <ac:inkMkLst>
            <pc:docMk/>
            <pc:sldMk cId="1002654285" sldId="287"/>
            <ac:inkMk id="57" creationId="{8637DABA-4CE1-EB4A-A5C0-BE15D83F0140}"/>
          </ac:inkMkLst>
        </pc:inkChg>
        <pc:inkChg chg="add del">
          <ac:chgData name="Nikki Cooper" userId="02377298a91b593d" providerId="LiveId" clId="{B6DAA2E5-F9C6-6B42-A298-17D3D660966F}" dt="2020-10-04T10:53:05.667" v="125"/>
          <ac:inkMkLst>
            <pc:docMk/>
            <pc:sldMk cId="1002654285" sldId="287"/>
            <ac:inkMk id="58" creationId="{017152C8-D8F8-7247-9E5D-9CBB31435990}"/>
          </ac:inkMkLst>
        </pc:inkChg>
        <pc:inkChg chg="add">
          <ac:chgData name="Nikki Cooper" userId="02377298a91b593d" providerId="LiveId" clId="{B6DAA2E5-F9C6-6B42-A298-17D3D660966F}" dt="2020-10-04T10:53:08.166" v="128"/>
          <ac:inkMkLst>
            <pc:docMk/>
            <pc:sldMk cId="1002654285" sldId="287"/>
            <ac:inkMk id="60" creationId="{33F0EE01-1497-B347-9E17-22489E0A18B0}"/>
          </ac:inkMkLst>
        </pc:inkChg>
        <pc:inkChg chg="add">
          <ac:chgData name="Nikki Cooper" userId="02377298a91b593d" providerId="LiveId" clId="{B6DAA2E5-F9C6-6B42-A298-17D3D660966F}" dt="2020-10-04T10:53:08.391" v="129"/>
          <ac:inkMkLst>
            <pc:docMk/>
            <pc:sldMk cId="1002654285" sldId="287"/>
            <ac:inkMk id="61" creationId="{32BA74A2-F6B6-774C-95A4-E9054142A16D}"/>
          </ac:inkMkLst>
        </pc:inkChg>
        <pc:inkChg chg="add">
          <ac:chgData name="Nikki Cooper" userId="02377298a91b593d" providerId="LiveId" clId="{B6DAA2E5-F9C6-6B42-A298-17D3D660966F}" dt="2020-10-04T10:53:08.825" v="130"/>
          <ac:inkMkLst>
            <pc:docMk/>
            <pc:sldMk cId="1002654285" sldId="287"/>
            <ac:inkMk id="62" creationId="{E3759523-26C4-D340-81BD-B1F879344E90}"/>
          </ac:inkMkLst>
        </pc:inkChg>
        <pc:inkChg chg="add">
          <ac:chgData name="Nikki Cooper" userId="02377298a91b593d" providerId="LiveId" clId="{B6DAA2E5-F9C6-6B42-A298-17D3D660966F}" dt="2020-10-04T10:53:09.002" v="131"/>
          <ac:inkMkLst>
            <pc:docMk/>
            <pc:sldMk cId="1002654285" sldId="287"/>
            <ac:inkMk id="63" creationId="{564F2AE3-F804-0548-9A37-137B8D679BBD}"/>
          </ac:inkMkLst>
        </pc:inkChg>
        <pc:inkChg chg="add">
          <ac:chgData name="Nikki Cooper" userId="02377298a91b593d" providerId="LiveId" clId="{B6DAA2E5-F9C6-6B42-A298-17D3D660966F}" dt="2020-10-04T10:53:09.444" v="132"/>
          <ac:inkMkLst>
            <pc:docMk/>
            <pc:sldMk cId="1002654285" sldId="287"/>
            <ac:inkMk id="64" creationId="{5B8EFF98-9321-1044-8527-B0364F284BA5}"/>
          </ac:inkMkLst>
        </pc:inkChg>
        <pc:inkChg chg="add">
          <ac:chgData name="Nikki Cooper" userId="02377298a91b593d" providerId="LiveId" clId="{B6DAA2E5-F9C6-6B42-A298-17D3D660966F}" dt="2020-10-04T10:53:09.658" v="133"/>
          <ac:inkMkLst>
            <pc:docMk/>
            <pc:sldMk cId="1002654285" sldId="287"/>
            <ac:inkMk id="65" creationId="{6B5E73F3-8CEE-0348-BE37-AC33E25CC84A}"/>
          </ac:inkMkLst>
        </pc:inkChg>
        <pc:inkChg chg="add">
          <ac:chgData name="Nikki Cooper" userId="02377298a91b593d" providerId="LiveId" clId="{B6DAA2E5-F9C6-6B42-A298-17D3D660966F}" dt="2020-10-04T10:53:14.870" v="135"/>
          <ac:inkMkLst>
            <pc:docMk/>
            <pc:sldMk cId="1002654285" sldId="287"/>
            <ac:inkMk id="67" creationId="{842AF102-ECF1-4441-BB4D-7FA084B59FB6}"/>
          </ac:inkMkLst>
        </pc:inkChg>
        <pc:inkChg chg="add">
          <ac:chgData name="Nikki Cooper" userId="02377298a91b593d" providerId="LiveId" clId="{B6DAA2E5-F9C6-6B42-A298-17D3D660966F}" dt="2020-10-04T10:53:15.027" v="136"/>
          <ac:inkMkLst>
            <pc:docMk/>
            <pc:sldMk cId="1002654285" sldId="287"/>
            <ac:inkMk id="68" creationId="{F24B8F8C-8029-8145-86CB-DAFCB2DD60A5}"/>
          </ac:inkMkLst>
        </pc:inkChg>
        <pc:inkChg chg="add">
          <ac:chgData name="Nikki Cooper" userId="02377298a91b593d" providerId="LiveId" clId="{B6DAA2E5-F9C6-6B42-A298-17D3D660966F}" dt="2020-10-04T10:53:15.425" v="137"/>
          <ac:inkMkLst>
            <pc:docMk/>
            <pc:sldMk cId="1002654285" sldId="287"/>
            <ac:inkMk id="69" creationId="{60F0DBF3-124E-A840-A154-0A612E0EF9D7}"/>
          </ac:inkMkLst>
        </pc:inkChg>
        <pc:inkChg chg="add">
          <ac:chgData name="Nikki Cooper" userId="02377298a91b593d" providerId="LiveId" clId="{B6DAA2E5-F9C6-6B42-A298-17D3D660966F}" dt="2020-10-04T10:53:15.662" v="138"/>
          <ac:inkMkLst>
            <pc:docMk/>
            <pc:sldMk cId="1002654285" sldId="287"/>
            <ac:inkMk id="70" creationId="{B328F546-EE0E-BF47-A189-741F280211F4}"/>
          </ac:inkMkLst>
        </pc:inkChg>
        <pc:inkChg chg="add">
          <ac:chgData name="Nikki Cooper" userId="02377298a91b593d" providerId="LiveId" clId="{B6DAA2E5-F9C6-6B42-A298-17D3D660966F}" dt="2020-10-04T10:53:15.800" v="139"/>
          <ac:inkMkLst>
            <pc:docMk/>
            <pc:sldMk cId="1002654285" sldId="287"/>
            <ac:inkMk id="71" creationId="{12E92D84-5147-AB4B-98F3-F5B795083F8F}"/>
          </ac:inkMkLst>
        </pc:inkChg>
        <pc:inkChg chg="add">
          <ac:chgData name="Nikki Cooper" userId="02377298a91b593d" providerId="LiveId" clId="{B6DAA2E5-F9C6-6B42-A298-17D3D660966F}" dt="2020-10-04T10:53:16.586" v="140"/>
          <ac:inkMkLst>
            <pc:docMk/>
            <pc:sldMk cId="1002654285" sldId="287"/>
            <ac:inkMk id="72" creationId="{1D7320E6-5218-924C-B60F-2D3FA8C2BF88}"/>
          </ac:inkMkLst>
        </pc:inkChg>
        <pc:inkChg chg="add">
          <ac:chgData name="Nikki Cooper" userId="02377298a91b593d" providerId="LiveId" clId="{B6DAA2E5-F9C6-6B42-A298-17D3D660966F}" dt="2020-10-04T10:53:18.178" v="141"/>
          <ac:inkMkLst>
            <pc:docMk/>
            <pc:sldMk cId="1002654285" sldId="287"/>
            <ac:inkMk id="73" creationId="{CE349A75-A2F1-5747-A990-F93C58788C2F}"/>
          </ac:inkMkLst>
        </pc:inkChg>
        <pc:inkChg chg="add">
          <ac:chgData name="Nikki Cooper" userId="02377298a91b593d" providerId="LiveId" clId="{B6DAA2E5-F9C6-6B42-A298-17D3D660966F}" dt="2020-10-04T10:53:18.357" v="142"/>
          <ac:inkMkLst>
            <pc:docMk/>
            <pc:sldMk cId="1002654285" sldId="287"/>
            <ac:inkMk id="74" creationId="{A582508C-8FE9-1F46-A8F9-21171994858B}"/>
          </ac:inkMkLst>
        </pc:inkChg>
        <pc:inkChg chg="add">
          <ac:chgData name="Nikki Cooper" userId="02377298a91b593d" providerId="LiveId" clId="{B6DAA2E5-F9C6-6B42-A298-17D3D660966F}" dt="2020-10-04T10:53:18.503" v="143"/>
          <ac:inkMkLst>
            <pc:docMk/>
            <pc:sldMk cId="1002654285" sldId="287"/>
            <ac:inkMk id="75" creationId="{9EE95C70-6B47-D24C-B39F-E13B2FACF9CA}"/>
          </ac:inkMkLst>
        </pc:inkChg>
        <pc:inkChg chg="add">
          <ac:chgData name="Nikki Cooper" userId="02377298a91b593d" providerId="LiveId" clId="{B6DAA2E5-F9C6-6B42-A298-17D3D660966F}" dt="2020-10-04T10:53:20.206" v="144"/>
          <ac:inkMkLst>
            <pc:docMk/>
            <pc:sldMk cId="1002654285" sldId="287"/>
            <ac:inkMk id="76" creationId="{220DC6B7-46EB-8B43-85E6-BDED73AD4F82}"/>
          </ac:inkMkLst>
        </pc:inkChg>
        <pc:inkChg chg="add">
          <ac:chgData name="Nikki Cooper" userId="02377298a91b593d" providerId="LiveId" clId="{B6DAA2E5-F9C6-6B42-A298-17D3D660966F}" dt="2020-10-04T10:53:20.391" v="145"/>
          <ac:inkMkLst>
            <pc:docMk/>
            <pc:sldMk cId="1002654285" sldId="287"/>
            <ac:inkMk id="77" creationId="{FF1AEF3F-3CCB-284C-9777-15DA08D1DAE2}"/>
          </ac:inkMkLst>
        </pc:inkChg>
      </pc:sldChg>
      <pc:sldChg chg="addSp delSp">
        <pc:chgData name="Nikki Cooper" userId="02377298a91b593d" providerId="LiveId" clId="{B6DAA2E5-F9C6-6B42-A298-17D3D660966F}" dt="2020-10-04T10:53:34.660" v="167"/>
        <pc:sldMkLst>
          <pc:docMk/>
          <pc:sldMk cId="3047477335" sldId="291"/>
        </pc:sldMkLst>
        <pc:grpChg chg="add del">
          <ac:chgData name="Nikki Cooper" userId="02377298a91b593d" providerId="LiveId" clId="{B6DAA2E5-F9C6-6B42-A298-17D3D660966F}" dt="2020-10-04T10:53:29.826" v="157"/>
          <ac:grpSpMkLst>
            <pc:docMk/>
            <pc:sldMk cId="3047477335" sldId="291"/>
            <ac:grpSpMk id="11" creationId="{281DBA22-6474-6D47-98C0-A766064F4368}"/>
          </ac:grpSpMkLst>
        </pc:grpChg>
        <pc:grpChg chg="add">
          <ac:chgData name="Nikki Cooper" userId="02377298a91b593d" providerId="LiveId" clId="{B6DAA2E5-F9C6-6B42-A298-17D3D660966F}" dt="2020-10-04T10:53:29.826" v="157"/>
          <ac:grpSpMkLst>
            <pc:docMk/>
            <pc:sldMk cId="3047477335" sldId="291"/>
            <ac:grpSpMk id="20" creationId="{0C6055DE-35AC-D44F-B476-0B1E6ACDE1E1}"/>
          </ac:grpSpMkLst>
        </pc:grpChg>
        <pc:grpChg chg="add">
          <ac:chgData name="Nikki Cooper" userId="02377298a91b593d" providerId="LiveId" clId="{B6DAA2E5-F9C6-6B42-A298-17D3D660966F}" dt="2020-10-04T10:53:29.826" v="157"/>
          <ac:grpSpMkLst>
            <pc:docMk/>
            <pc:sldMk cId="3047477335" sldId="291"/>
            <ac:grpSpMk id="21" creationId="{E56A8EA2-359B-A44E-BC18-AE8634E60A79}"/>
          </ac:grpSpMkLst>
        </pc:grpChg>
        <pc:grpChg chg="add">
          <ac:chgData name="Nikki Cooper" userId="02377298a91b593d" providerId="LiveId" clId="{B6DAA2E5-F9C6-6B42-A298-17D3D660966F}" dt="2020-10-04T10:53:34.660" v="167"/>
          <ac:grpSpMkLst>
            <pc:docMk/>
            <pc:sldMk cId="3047477335" sldId="291"/>
            <ac:grpSpMk id="31" creationId="{A9E70947-6517-2B48-8601-27A5FE8A8DD6}"/>
          </ac:grpSpMkLst>
        </pc:grpChg>
        <pc:inkChg chg="add topLvl">
          <ac:chgData name="Nikki Cooper" userId="02377298a91b593d" providerId="LiveId" clId="{B6DAA2E5-F9C6-6B42-A298-17D3D660966F}" dt="2020-10-04T10:53:29.826" v="157"/>
          <ac:inkMkLst>
            <pc:docMk/>
            <pc:sldMk cId="3047477335" sldId="291"/>
            <ac:inkMk id="3" creationId="{454D71FE-4D83-1243-880B-4E917C9BB89D}"/>
          </ac:inkMkLst>
        </pc:inkChg>
        <pc:inkChg chg="add topLvl">
          <ac:chgData name="Nikki Cooper" userId="02377298a91b593d" providerId="LiveId" clId="{B6DAA2E5-F9C6-6B42-A298-17D3D660966F}" dt="2020-10-04T10:53:29.826" v="157"/>
          <ac:inkMkLst>
            <pc:docMk/>
            <pc:sldMk cId="3047477335" sldId="291"/>
            <ac:inkMk id="7" creationId="{AEA7F3E5-560D-A64F-B4B6-44DFDF71B483}"/>
          </ac:inkMkLst>
        </pc:inkChg>
        <pc:inkChg chg="add">
          <ac:chgData name="Nikki Cooper" userId="02377298a91b593d" providerId="LiveId" clId="{B6DAA2E5-F9C6-6B42-A298-17D3D660966F}" dt="2020-10-04T10:53:25.693" v="149"/>
          <ac:inkMkLst>
            <pc:docMk/>
            <pc:sldMk cId="3047477335" sldId="291"/>
            <ac:inkMk id="12" creationId="{653D1A43-1F55-0B4D-968C-A02BB7F6556C}"/>
          </ac:inkMkLst>
        </pc:inkChg>
        <pc:inkChg chg="add">
          <ac:chgData name="Nikki Cooper" userId="02377298a91b593d" providerId="LiveId" clId="{B6DAA2E5-F9C6-6B42-A298-17D3D660966F}" dt="2020-10-04T10:53:25.911" v="150"/>
          <ac:inkMkLst>
            <pc:docMk/>
            <pc:sldMk cId="3047477335" sldId="291"/>
            <ac:inkMk id="13" creationId="{3B1AA756-3418-6442-873A-02A780581D37}"/>
          </ac:inkMkLst>
        </pc:inkChg>
        <pc:inkChg chg="add">
          <ac:chgData name="Nikki Cooper" userId="02377298a91b593d" providerId="LiveId" clId="{B6DAA2E5-F9C6-6B42-A298-17D3D660966F}" dt="2020-10-04T10:53:26.076" v="151"/>
          <ac:inkMkLst>
            <pc:docMk/>
            <pc:sldMk cId="3047477335" sldId="291"/>
            <ac:inkMk id="14" creationId="{E501A432-3099-224F-9B15-E7925ACD2E45}"/>
          </ac:inkMkLst>
        </pc:inkChg>
        <pc:inkChg chg="add">
          <ac:chgData name="Nikki Cooper" userId="02377298a91b593d" providerId="LiveId" clId="{B6DAA2E5-F9C6-6B42-A298-17D3D660966F}" dt="2020-10-04T10:53:26.960" v="152"/>
          <ac:inkMkLst>
            <pc:docMk/>
            <pc:sldMk cId="3047477335" sldId="291"/>
            <ac:inkMk id="15" creationId="{236A1595-0197-8F48-A5AC-E585AD43FBD9}"/>
          </ac:inkMkLst>
        </pc:inkChg>
        <pc:inkChg chg="add">
          <ac:chgData name="Nikki Cooper" userId="02377298a91b593d" providerId="LiveId" clId="{B6DAA2E5-F9C6-6B42-A298-17D3D660966F}" dt="2020-10-04T10:53:27.802" v="153"/>
          <ac:inkMkLst>
            <pc:docMk/>
            <pc:sldMk cId="3047477335" sldId="291"/>
            <ac:inkMk id="16" creationId="{E09DF707-7C45-D242-BACB-F06AD267CAF9}"/>
          </ac:inkMkLst>
        </pc:inkChg>
        <pc:inkChg chg="add">
          <ac:chgData name="Nikki Cooper" userId="02377298a91b593d" providerId="LiveId" clId="{B6DAA2E5-F9C6-6B42-A298-17D3D660966F}" dt="2020-10-04T10:53:28.359" v="154"/>
          <ac:inkMkLst>
            <pc:docMk/>
            <pc:sldMk cId="3047477335" sldId="291"/>
            <ac:inkMk id="17" creationId="{274C33DD-A39A-C541-B2D1-6A159BEE68E8}"/>
          </ac:inkMkLst>
        </pc:inkChg>
        <pc:inkChg chg="add">
          <ac:chgData name="Nikki Cooper" userId="02377298a91b593d" providerId="LiveId" clId="{B6DAA2E5-F9C6-6B42-A298-17D3D660966F}" dt="2020-10-04T10:53:28.586" v="155"/>
          <ac:inkMkLst>
            <pc:docMk/>
            <pc:sldMk cId="3047477335" sldId="291"/>
            <ac:inkMk id="18" creationId="{1390CFBE-52FA-B740-917B-F849EDC1DE41}"/>
          </ac:inkMkLst>
        </pc:inkChg>
        <pc:inkChg chg="add">
          <ac:chgData name="Nikki Cooper" userId="02377298a91b593d" providerId="LiveId" clId="{B6DAA2E5-F9C6-6B42-A298-17D3D660966F}" dt="2020-10-04T10:53:29.219" v="156"/>
          <ac:inkMkLst>
            <pc:docMk/>
            <pc:sldMk cId="3047477335" sldId="291"/>
            <ac:inkMk id="19" creationId="{FD696C1F-BC24-8645-8F7D-98AFB7241627}"/>
          </ac:inkMkLst>
        </pc:inkChg>
        <pc:inkChg chg="add">
          <ac:chgData name="Nikki Cooper" userId="02377298a91b593d" providerId="LiveId" clId="{B6DAA2E5-F9C6-6B42-A298-17D3D660966F}" dt="2020-10-04T10:53:30.768" v="158"/>
          <ac:inkMkLst>
            <pc:docMk/>
            <pc:sldMk cId="3047477335" sldId="291"/>
            <ac:inkMk id="22" creationId="{AD446AC4-3193-3D4A-A76F-18A6C2625AD6}"/>
          </ac:inkMkLst>
        </pc:inkChg>
        <pc:inkChg chg="add">
          <ac:chgData name="Nikki Cooper" userId="02377298a91b593d" providerId="LiveId" clId="{B6DAA2E5-F9C6-6B42-A298-17D3D660966F}" dt="2020-10-04T10:53:31.192" v="159"/>
          <ac:inkMkLst>
            <pc:docMk/>
            <pc:sldMk cId="3047477335" sldId="291"/>
            <ac:inkMk id="23" creationId="{AB5CB7C7-352D-C342-9BC4-CCE4E9AF5F32}"/>
          </ac:inkMkLst>
        </pc:inkChg>
        <pc:inkChg chg="add">
          <ac:chgData name="Nikki Cooper" userId="02377298a91b593d" providerId="LiveId" clId="{B6DAA2E5-F9C6-6B42-A298-17D3D660966F}" dt="2020-10-04T10:53:31.825" v="160"/>
          <ac:inkMkLst>
            <pc:docMk/>
            <pc:sldMk cId="3047477335" sldId="291"/>
            <ac:inkMk id="24" creationId="{26A9FDA0-BAB0-2C48-AB0B-27C38154A30E}"/>
          </ac:inkMkLst>
        </pc:inkChg>
        <pc:inkChg chg="add">
          <ac:chgData name="Nikki Cooper" userId="02377298a91b593d" providerId="LiveId" clId="{B6DAA2E5-F9C6-6B42-A298-17D3D660966F}" dt="2020-10-04T10:53:32.003" v="161"/>
          <ac:inkMkLst>
            <pc:docMk/>
            <pc:sldMk cId="3047477335" sldId="291"/>
            <ac:inkMk id="25" creationId="{EB7840C3-F54C-7342-A3E0-1C017667780A}"/>
          </ac:inkMkLst>
        </pc:inkChg>
        <pc:inkChg chg="add">
          <ac:chgData name="Nikki Cooper" userId="02377298a91b593d" providerId="LiveId" clId="{B6DAA2E5-F9C6-6B42-A298-17D3D660966F}" dt="2020-10-04T10:53:32.176" v="162"/>
          <ac:inkMkLst>
            <pc:docMk/>
            <pc:sldMk cId="3047477335" sldId="291"/>
            <ac:inkMk id="26" creationId="{CBCB635F-8DFA-6E4A-A4BF-754E80B550A5}"/>
          </ac:inkMkLst>
        </pc:inkChg>
        <pc:inkChg chg="add">
          <ac:chgData name="Nikki Cooper" userId="02377298a91b593d" providerId="LiveId" clId="{B6DAA2E5-F9C6-6B42-A298-17D3D660966F}" dt="2020-10-04T10:53:32.551" v="163"/>
          <ac:inkMkLst>
            <pc:docMk/>
            <pc:sldMk cId="3047477335" sldId="291"/>
            <ac:inkMk id="27" creationId="{6CEC554C-E9E8-6741-8BC8-4BA4432491FF}"/>
          </ac:inkMkLst>
        </pc:inkChg>
        <pc:inkChg chg="add">
          <ac:chgData name="Nikki Cooper" userId="02377298a91b593d" providerId="LiveId" clId="{B6DAA2E5-F9C6-6B42-A298-17D3D660966F}" dt="2020-10-04T10:53:32.953" v="164"/>
          <ac:inkMkLst>
            <pc:docMk/>
            <pc:sldMk cId="3047477335" sldId="291"/>
            <ac:inkMk id="28" creationId="{36FB51C3-ED41-484C-9376-D3F76065E907}"/>
          </ac:inkMkLst>
        </pc:inkChg>
        <pc:inkChg chg="add">
          <ac:chgData name="Nikki Cooper" userId="02377298a91b593d" providerId="LiveId" clId="{B6DAA2E5-F9C6-6B42-A298-17D3D660966F}" dt="2020-10-04T10:53:33.162" v="165"/>
          <ac:inkMkLst>
            <pc:docMk/>
            <pc:sldMk cId="3047477335" sldId="291"/>
            <ac:inkMk id="29" creationId="{326373B2-6E72-2049-A4DF-AEE0ED8BEB5D}"/>
          </ac:inkMkLst>
        </pc:inkChg>
        <pc:inkChg chg="add">
          <ac:chgData name="Nikki Cooper" userId="02377298a91b593d" providerId="LiveId" clId="{B6DAA2E5-F9C6-6B42-A298-17D3D660966F}" dt="2020-10-04T10:53:33.661" v="166"/>
          <ac:inkMkLst>
            <pc:docMk/>
            <pc:sldMk cId="3047477335" sldId="291"/>
            <ac:inkMk id="30" creationId="{0EF483E9-5E1F-3A42-8446-DFE0B7216708}"/>
          </ac:inkMkLst>
        </pc:inkChg>
      </pc:sldChg>
      <pc:sldChg chg="addSp delSp">
        <pc:chgData name="Nikki Cooper" userId="02377298a91b593d" providerId="LiveId" clId="{B6DAA2E5-F9C6-6B42-A298-17D3D660966F}" dt="2020-10-04T10:57:06.381" v="351"/>
        <pc:sldMkLst>
          <pc:docMk/>
          <pc:sldMk cId="4138462471" sldId="292"/>
        </pc:sldMkLst>
        <pc:grpChg chg="add del">
          <ac:chgData name="Nikki Cooper" userId="02377298a91b593d" providerId="LiveId" clId="{B6DAA2E5-F9C6-6B42-A298-17D3D660966F}" dt="2020-10-04T10:57:05.535" v="350"/>
          <ac:grpSpMkLst>
            <pc:docMk/>
            <pc:sldMk cId="4138462471" sldId="292"/>
            <ac:grpSpMk id="14" creationId="{FCF5A070-915C-364C-AF18-237C08F4FBCF}"/>
          </ac:grpSpMkLst>
        </pc:grpChg>
        <pc:grpChg chg="add del">
          <ac:chgData name="Nikki Cooper" userId="02377298a91b593d" providerId="LiveId" clId="{B6DAA2E5-F9C6-6B42-A298-17D3D660966F}" dt="2020-10-04T10:57:05.535" v="350"/>
          <ac:grpSpMkLst>
            <pc:docMk/>
            <pc:sldMk cId="4138462471" sldId="292"/>
            <ac:grpSpMk id="15" creationId="{4241F958-31E7-2847-A77C-F198448F680F}"/>
          </ac:grpSpMkLst>
        </pc:grpChg>
        <pc:grpChg chg="add">
          <ac:chgData name="Nikki Cooper" userId="02377298a91b593d" providerId="LiveId" clId="{B6DAA2E5-F9C6-6B42-A298-17D3D660966F}" dt="2020-10-04T10:56:56.599" v="348"/>
          <ac:grpSpMkLst>
            <pc:docMk/>
            <pc:sldMk cId="4138462471" sldId="292"/>
            <ac:grpSpMk id="19" creationId="{94285133-36FB-E148-B6DC-B2F1BD88FB1E}"/>
          </ac:grpSpMkLst>
        </pc:grpChg>
        <pc:grpChg chg="add">
          <ac:chgData name="Nikki Cooper" userId="02377298a91b593d" providerId="LiveId" clId="{B6DAA2E5-F9C6-6B42-A298-17D3D660966F}" dt="2020-10-04T10:57:05.535" v="350"/>
          <ac:grpSpMkLst>
            <pc:docMk/>
            <pc:sldMk cId="4138462471" sldId="292"/>
            <ac:grpSpMk id="21" creationId="{54DDE3AD-C3E5-E64E-A9C9-413268E40744}"/>
          </ac:grpSpMkLst>
        </pc:grpChg>
        <pc:inkChg chg="add">
          <ac:chgData name="Nikki Cooper" userId="02377298a91b593d" providerId="LiveId" clId="{B6DAA2E5-F9C6-6B42-A298-17D3D660966F}" dt="2020-10-04T10:56:50.038" v="334"/>
          <ac:inkMkLst>
            <pc:docMk/>
            <pc:sldMk cId="4138462471" sldId="292"/>
            <ac:inkMk id="3" creationId="{DF3988A1-BCBF-9542-B601-0A154D5394CE}"/>
          </ac:inkMkLst>
        </pc:inkChg>
        <pc:inkChg chg="add topLvl">
          <ac:chgData name="Nikki Cooper" userId="02377298a91b593d" providerId="LiveId" clId="{B6DAA2E5-F9C6-6B42-A298-17D3D660966F}" dt="2020-10-04T10:57:05.535" v="350"/>
          <ac:inkMkLst>
            <pc:docMk/>
            <pc:sldMk cId="4138462471" sldId="292"/>
            <ac:inkMk id="4" creationId="{EBAE77C9-16FB-6045-8E54-66A6FA4937D1}"/>
          </ac:inkMkLst>
        </pc:inkChg>
        <pc:inkChg chg="add topLvl">
          <ac:chgData name="Nikki Cooper" userId="02377298a91b593d" providerId="LiveId" clId="{B6DAA2E5-F9C6-6B42-A298-17D3D660966F}" dt="2020-10-04T10:57:05.535" v="350"/>
          <ac:inkMkLst>
            <pc:docMk/>
            <pc:sldMk cId="4138462471" sldId="292"/>
            <ac:inkMk id="5" creationId="{C51D4156-23B9-B44A-81E0-F52AA4AED9DE}"/>
          </ac:inkMkLst>
        </pc:inkChg>
        <pc:inkChg chg="add topLvl">
          <ac:chgData name="Nikki Cooper" userId="02377298a91b593d" providerId="LiveId" clId="{B6DAA2E5-F9C6-6B42-A298-17D3D660966F}" dt="2020-10-04T10:57:05.535" v="350"/>
          <ac:inkMkLst>
            <pc:docMk/>
            <pc:sldMk cId="4138462471" sldId="292"/>
            <ac:inkMk id="7" creationId="{6FA42E2F-44CC-154C-B622-3FCFB1648D26}"/>
          </ac:inkMkLst>
        </pc:inkChg>
        <pc:inkChg chg="add topLvl">
          <ac:chgData name="Nikki Cooper" userId="02377298a91b593d" providerId="LiveId" clId="{B6DAA2E5-F9C6-6B42-A298-17D3D660966F}" dt="2020-10-04T10:57:05.535" v="350"/>
          <ac:inkMkLst>
            <pc:docMk/>
            <pc:sldMk cId="4138462471" sldId="292"/>
            <ac:inkMk id="8" creationId="{639914E4-0C40-D14A-A214-D233986BB7E9}"/>
          </ac:inkMkLst>
        </pc:inkChg>
        <pc:inkChg chg="add topLvl">
          <ac:chgData name="Nikki Cooper" userId="02377298a91b593d" providerId="LiveId" clId="{B6DAA2E5-F9C6-6B42-A298-17D3D660966F}" dt="2020-10-04T10:57:05.535" v="350"/>
          <ac:inkMkLst>
            <pc:docMk/>
            <pc:sldMk cId="4138462471" sldId="292"/>
            <ac:inkMk id="9" creationId="{D0D181AA-69C8-5F4E-A5FE-F4394058031A}"/>
          </ac:inkMkLst>
        </pc:inkChg>
        <pc:inkChg chg="add topLvl">
          <ac:chgData name="Nikki Cooper" userId="02377298a91b593d" providerId="LiveId" clId="{B6DAA2E5-F9C6-6B42-A298-17D3D660966F}" dt="2020-10-04T10:57:05.535" v="350"/>
          <ac:inkMkLst>
            <pc:docMk/>
            <pc:sldMk cId="4138462471" sldId="292"/>
            <ac:inkMk id="10" creationId="{435503A3-AEE6-ED4C-944D-98F639890E32}"/>
          </ac:inkMkLst>
        </pc:inkChg>
        <pc:inkChg chg="add topLvl">
          <ac:chgData name="Nikki Cooper" userId="02377298a91b593d" providerId="LiveId" clId="{B6DAA2E5-F9C6-6B42-A298-17D3D660966F}" dt="2020-10-04T10:57:05.535" v="350"/>
          <ac:inkMkLst>
            <pc:docMk/>
            <pc:sldMk cId="4138462471" sldId="292"/>
            <ac:inkMk id="11" creationId="{E7405E33-4A97-EC47-8CD5-E89A0F709FDB}"/>
          </ac:inkMkLst>
        </pc:inkChg>
        <pc:inkChg chg="add topLvl">
          <ac:chgData name="Nikki Cooper" userId="02377298a91b593d" providerId="LiveId" clId="{B6DAA2E5-F9C6-6B42-A298-17D3D660966F}" dt="2020-10-04T10:57:05.535" v="350"/>
          <ac:inkMkLst>
            <pc:docMk/>
            <pc:sldMk cId="4138462471" sldId="292"/>
            <ac:inkMk id="12" creationId="{59ACD794-36C4-0C4C-A4CF-F24F5E4CB83B}"/>
          </ac:inkMkLst>
        </pc:inkChg>
        <pc:inkChg chg="add topLvl">
          <ac:chgData name="Nikki Cooper" userId="02377298a91b593d" providerId="LiveId" clId="{B6DAA2E5-F9C6-6B42-A298-17D3D660966F}" dt="2020-10-04T10:57:05.535" v="350"/>
          <ac:inkMkLst>
            <pc:docMk/>
            <pc:sldMk cId="4138462471" sldId="292"/>
            <ac:inkMk id="13" creationId="{D5B2C528-8A18-F443-8546-E835B97B1C4C}"/>
          </ac:inkMkLst>
        </pc:inkChg>
        <pc:inkChg chg="add">
          <ac:chgData name="Nikki Cooper" userId="02377298a91b593d" providerId="LiveId" clId="{B6DAA2E5-F9C6-6B42-A298-17D3D660966F}" dt="2020-10-04T10:56:55.021" v="345"/>
          <ac:inkMkLst>
            <pc:docMk/>
            <pc:sldMk cId="4138462471" sldId="292"/>
            <ac:inkMk id="16" creationId="{51F7BABC-5863-2343-85A4-00E60FFFB512}"/>
          </ac:inkMkLst>
        </pc:inkChg>
        <pc:inkChg chg="add">
          <ac:chgData name="Nikki Cooper" userId="02377298a91b593d" providerId="LiveId" clId="{B6DAA2E5-F9C6-6B42-A298-17D3D660966F}" dt="2020-10-04T10:56:55.488" v="346"/>
          <ac:inkMkLst>
            <pc:docMk/>
            <pc:sldMk cId="4138462471" sldId="292"/>
            <ac:inkMk id="17" creationId="{140D2AFE-AEAC-574A-AFDB-33DD0CC1D470}"/>
          </ac:inkMkLst>
        </pc:inkChg>
        <pc:inkChg chg="add">
          <ac:chgData name="Nikki Cooper" userId="02377298a91b593d" providerId="LiveId" clId="{B6DAA2E5-F9C6-6B42-A298-17D3D660966F}" dt="2020-10-04T10:56:55.938" v="347"/>
          <ac:inkMkLst>
            <pc:docMk/>
            <pc:sldMk cId="4138462471" sldId="292"/>
            <ac:inkMk id="18" creationId="{FA654ED4-37D0-724B-A775-0747C585845C}"/>
          </ac:inkMkLst>
        </pc:inkChg>
        <pc:inkChg chg="add">
          <ac:chgData name="Nikki Cooper" userId="02377298a91b593d" providerId="LiveId" clId="{B6DAA2E5-F9C6-6B42-A298-17D3D660966F}" dt="2020-10-04T10:57:04.938" v="349"/>
          <ac:inkMkLst>
            <pc:docMk/>
            <pc:sldMk cId="4138462471" sldId="292"/>
            <ac:inkMk id="20" creationId="{474D5005-78D4-9148-A6BA-C17C29131077}"/>
          </ac:inkMkLst>
        </pc:inkChg>
        <pc:inkChg chg="add">
          <ac:chgData name="Nikki Cooper" userId="02377298a91b593d" providerId="LiveId" clId="{B6DAA2E5-F9C6-6B42-A298-17D3D660966F}" dt="2020-10-04T10:57:06.381" v="351"/>
          <ac:inkMkLst>
            <pc:docMk/>
            <pc:sldMk cId="4138462471" sldId="292"/>
            <ac:inkMk id="22" creationId="{B90FC2AD-F402-3242-BCB2-07A086FC8EE6}"/>
          </ac:inkMkLst>
        </pc:inkChg>
      </pc:sldChg>
      <pc:sldChg chg="addSp delSp">
        <pc:chgData name="Nikki Cooper" userId="02377298a91b593d" providerId="LiveId" clId="{B6DAA2E5-F9C6-6B42-A298-17D3D660966F}" dt="2020-10-04T11:02:21.609" v="634"/>
        <pc:sldMkLst>
          <pc:docMk/>
          <pc:sldMk cId="3966018133" sldId="293"/>
        </pc:sldMkLst>
        <pc:grpChg chg="add del">
          <ac:chgData name="Nikki Cooper" userId="02377298a91b593d" providerId="LiveId" clId="{B6DAA2E5-F9C6-6B42-A298-17D3D660966F}" dt="2020-10-04T11:01:35.035" v="592"/>
          <ac:grpSpMkLst>
            <pc:docMk/>
            <pc:sldMk cId="3966018133" sldId="293"/>
            <ac:grpSpMk id="14" creationId="{17B44601-DE00-0A4F-B01D-88FB6D2B6693}"/>
          </ac:grpSpMkLst>
        </pc:grpChg>
        <pc:grpChg chg="add">
          <ac:chgData name="Nikki Cooper" userId="02377298a91b593d" providerId="LiveId" clId="{B6DAA2E5-F9C6-6B42-A298-17D3D660966F}" dt="2020-10-04T11:01:15.546" v="574"/>
          <ac:grpSpMkLst>
            <pc:docMk/>
            <pc:sldMk cId="3966018133" sldId="293"/>
            <ac:grpSpMk id="15" creationId="{889D94D8-C5BE-214E-9483-5A311E77BA9F}"/>
          </ac:grpSpMkLst>
        </pc:grpChg>
        <pc:grpChg chg="add del">
          <ac:chgData name="Nikki Cooper" userId="02377298a91b593d" providerId="LiveId" clId="{B6DAA2E5-F9C6-6B42-A298-17D3D660966F}" dt="2020-10-04T11:01:47.295" v="600"/>
          <ac:grpSpMkLst>
            <pc:docMk/>
            <pc:sldMk cId="3966018133" sldId="293"/>
            <ac:grpSpMk id="16" creationId="{4EEFC7C8-DE30-B147-AE74-BAE0237F8D25}"/>
          </ac:grpSpMkLst>
        </pc:grpChg>
        <pc:grpChg chg="add del">
          <ac:chgData name="Nikki Cooper" userId="02377298a91b593d" providerId="LiveId" clId="{B6DAA2E5-F9C6-6B42-A298-17D3D660966F}" dt="2020-10-04T11:01:34.994" v="583"/>
          <ac:grpSpMkLst>
            <pc:docMk/>
            <pc:sldMk cId="3966018133" sldId="293"/>
            <ac:grpSpMk id="24" creationId="{1A723B3E-AB54-F34A-A3B5-8626A292BF6F}"/>
          </ac:grpSpMkLst>
        </pc:grpChg>
        <pc:grpChg chg="add del">
          <ac:chgData name="Nikki Cooper" userId="02377298a91b593d" providerId="LiveId" clId="{B6DAA2E5-F9C6-6B42-A298-17D3D660966F}" dt="2020-10-04T11:01:35.025" v="590"/>
          <ac:grpSpMkLst>
            <pc:docMk/>
            <pc:sldMk cId="3966018133" sldId="293"/>
            <ac:grpSpMk id="25" creationId="{9A26A167-49C8-ED4D-954D-53F1FCD16E4F}"/>
          </ac:grpSpMkLst>
        </pc:grpChg>
        <pc:grpChg chg="add del">
          <ac:chgData name="Nikki Cooper" userId="02377298a91b593d" providerId="LiveId" clId="{B6DAA2E5-F9C6-6B42-A298-17D3D660966F}" dt="2020-10-04T11:01:49.182" v="603"/>
          <ac:grpSpMkLst>
            <pc:docMk/>
            <pc:sldMk cId="3966018133" sldId="293"/>
            <ac:grpSpMk id="32" creationId="{986D06D9-08F7-8B41-8AC3-99A9E925BE16}"/>
          </ac:grpSpMkLst>
        </pc:grpChg>
        <pc:grpChg chg="add del">
          <ac:chgData name="Nikki Cooper" userId="02377298a91b593d" providerId="LiveId" clId="{B6DAA2E5-F9C6-6B42-A298-17D3D660966F}" dt="2020-10-04T11:01:51.195" v="608"/>
          <ac:grpSpMkLst>
            <pc:docMk/>
            <pc:sldMk cId="3966018133" sldId="293"/>
            <ac:grpSpMk id="35" creationId="{1F5C4818-DD1D-CD4E-9B5D-1D0A3C7FEBBB}"/>
          </ac:grpSpMkLst>
        </pc:grpChg>
        <pc:grpChg chg="add">
          <ac:chgData name="Nikki Cooper" userId="02377298a91b593d" providerId="LiveId" clId="{B6DAA2E5-F9C6-6B42-A298-17D3D660966F}" dt="2020-10-04T11:01:51.195" v="608"/>
          <ac:grpSpMkLst>
            <pc:docMk/>
            <pc:sldMk cId="3966018133" sldId="293"/>
            <ac:grpSpMk id="40" creationId="{291421C8-4217-A64F-AEA4-699DC796C706}"/>
          </ac:grpSpMkLst>
        </pc:grpChg>
        <pc:grpChg chg="add">
          <ac:chgData name="Nikki Cooper" userId="02377298a91b593d" providerId="LiveId" clId="{B6DAA2E5-F9C6-6B42-A298-17D3D660966F}" dt="2020-10-04T11:02:01.989" v="615"/>
          <ac:grpSpMkLst>
            <pc:docMk/>
            <pc:sldMk cId="3966018133" sldId="293"/>
            <ac:grpSpMk id="49" creationId="{40E67573-B1DD-304B-AFE2-E49A02265BAF}"/>
          </ac:grpSpMkLst>
        </pc:grpChg>
        <pc:grpChg chg="add">
          <ac:chgData name="Nikki Cooper" userId="02377298a91b593d" providerId="LiveId" clId="{B6DAA2E5-F9C6-6B42-A298-17D3D660966F}" dt="2020-10-04T11:02:13.828" v="626"/>
          <ac:grpSpMkLst>
            <pc:docMk/>
            <pc:sldMk cId="3966018133" sldId="293"/>
            <ac:grpSpMk id="60" creationId="{64DF2B90-AC98-FA49-83B5-F28A4FE00C23}"/>
          </ac:grpSpMkLst>
        </pc:grpChg>
        <pc:grpChg chg="add">
          <ac:chgData name="Nikki Cooper" userId="02377298a91b593d" providerId="LiveId" clId="{B6DAA2E5-F9C6-6B42-A298-17D3D660966F}" dt="2020-10-04T11:02:13.828" v="626"/>
          <ac:grpSpMkLst>
            <pc:docMk/>
            <pc:sldMk cId="3966018133" sldId="293"/>
            <ac:grpSpMk id="61" creationId="{18AC4251-97CF-9941-976C-D0746D182D1C}"/>
          </ac:grpSpMkLst>
        </pc:grpChg>
        <pc:grpChg chg="add">
          <ac:chgData name="Nikki Cooper" userId="02377298a91b593d" providerId="LiveId" clId="{B6DAA2E5-F9C6-6B42-A298-17D3D660966F}" dt="2020-10-04T11:02:19.405" v="630"/>
          <ac:grpSpMkLst>
            <pc:docMk/>
            <pc:sldMk cId="3966018133" sldId="293"/>
            <ac:grpSpMk id="65" creationId="{416C99FC-0351-E441-AEB1-505C2212671B}"/>
          </ac:grpSpMkLst>
        </pc:grpChg>
        <pc:inkChg chg="add topLvl">
          <ac:chgData name="Nikki Cooper" userId="02377298a91b593d" providerId="LiveId" clId="{B6DAA2E5-F9C6-6B42-A298-17D3D660966F}" dt="2020-10-04T11:01:51.195" v="608"/>
          <ac:inkMkLst>
            <pc:docMk/>
            <pc:sldMk cId="3966018133" sldId="293"/>
            <ac:inkMk id="3" creationId="{8B883562-3683-4340-AC70-8D71DB737032}"/>
          </ac:inkMkLst>
        </pc:inkChg>
        <pc:inkChg chg="add topLvl">
          <ac:chgData name="Nikki Cooper" userId="02377298a91b593d" providerId="LiveId" clId="{B6DAA2E5-F9C6-6B42-A298-17D3D660966F}" dt="2020-10-04T11:01:51.195" v="608"/>
          <ac:inkMkLst>
            <pc:docMk/>
            <pc:sldMk cId="3966018133" sldId="293"/>
            <ac:inkMk id="4" creationId="{9721C81A-8D3A-B54C-A188-FACE77029951}"/>
          </ac:inkMkLst>
        </pc:inkChg>
        <pc:inkChg chg="add topLvl">
          <ac:chgData name="Nikki Cooper" userId="02377298a91b593d" providerId="LiveId" clId="{B6DAA2E5-F9C6-6B42-A298-17D3D660966F}" dt="2020-10-04T11:01:51.195" v="608"/>
          <ac:inkMkLst>
            <pc:docMk/>
            <pc:sldMk cId="3966018133" sldId="293"/>
            <ac:inkMk id="5" creationId="{0878E227-A102-8A4F-B483-EFCA1F4CB762}"/>
          </ac:inkMkLst>
        </pc:inkChg>
        <pc:inkChg chg="add topLvl">
          <ac:chgData name="Nikki Cooper" userId="02377298a91b593d" providerId="LiveId" clId="{B6DAA2E5-F9C6-6B42-A298-17D3D660966F}" dt="2020-10-04T11:01:51.195" v="608"/>
          <ac:inkMkLst>
            <pc:docMk/>
            <pc:sldMk cId="3966018133" sldId="293"/>
            <ac:inkMk id="6" creationId="{A3F75207-68F9-FB43-9FFE-A7CD510049FD}"/>
          </ac:inkMkLst>
        </pc:inkChg>
        <pc:inkChg chg="add topLvl">
          <ac:chgData name="Nikki Cooper" userId="02377298a91b593d" providerId="LiveId" clId="{B6DAA2E5-F9C6-6B42-A298-17D3D660966F}" dt="2020-10-04T11:01:51.195" v="608"/>
          <ac:inkMkLst>
            <pc:docMk/>
            <pc:sldMk cId="3966018133" sldId="293"/>
            <ac:inkMk id="7" creationId="{B3CF0822-87E6-DC4C-A754-D7812B67F13E}"/>
          </ac:inkMkLst>
        </pc:inkChg>
        <pc:inkChg chg="add">
          <ac:chgData name="Nikki Cooper" userId="02377298a91b593d" providerId="LiveId" clId="{B6DAA2E5-F9C6-6B42-A298-17D3D660966F}" dt="2020-10-04T11:01:12.056" v="568"/>
          <ac:inkMkLst>
            <pc:docMk/>
            <pc:sldMk cId="3966018133" sldId="293"/>
            <ac:inkMk id="8" creationId="{8578B7AD-5436-6547-931D-1E0661C0547A}"/>
          </ac:inkMkLst>
        </pc:inkChg>
        <pc:inkChg chg="add">
          <ac:chgData name="Nikki Cooper" userId="02377298a91b593d" providerId="LiveId" clId="{B6DAA2E5-F9C6-6B42-A298-17D3D660966F}" dt="2020-10-04T11:01:12.458" v="569"/>
          <ac:inkMkLst>
            <pc:docMk/>
            <pc:sldMk cId="3966018133" sldId="293"/>
            <ac:inkMk id="9" creationId="{5FE7914D-C878-5C48-A855-C164DE1028D6}"/>
          </ac:inkMkLst>
        </pc:inkChg>
        <pc:inkChg chg="add del">
          <ac:chgData name="Nikki Cooper" userId="02377298a91b593d" providerId="LiveId" clId="{B6DAA2E5-F9C6-6B42-A298-17D3D660966F}" dt="2020-10-04T11:01:35.014" v="588"/>
          <ac:inkMkLst>
            <pc:docMk/>
            <pc:sldMk cId="3966018133" sldId="293"/>
            <ac:inkMk id="10" creationId="{FBABC0CB-6B48-1343-9605-E153CAA487EB}"/>
          </ac:inkMkLst>
        </pc:inkChg>
        <pc:inkChg chg="add del">
          <ac:chgData name="Nikki Cooper" userId="02377298a91b593d" providerId="LiveId" clId="{B6DAA2E5-F9C6-6B42-A298-17D3D660966F}" dt="2020-10-04T11:01:35.019" v="589"/>
          <ac:inkMkLst>
            <pc:docMk/>
            <pc:sldMk cId="3966018133" sldId="293"/>
            <ac:inkMk id="11" creationId="{F4561447-E162-D844-A56B-0BE3FFB78319}"/>
          </ac:inkMkLst>
        </pc:inkChg>
        <pc:inkChg chg="add del topLvl">
          <ac:chgData name="Nikki Cooper" userId="02377298a91b593d" providerId="LiveId" clId="{B6DAA2E5-F9C6-6B42-A298-17D3D660966F}" dt="2020-10-04T11:01:35.039" v="593"/>
          <ac:inkMkLst>
            <pc:docMk/>
            <pc:sldMk cId="3966018133" sldId="293"/>
            <ac:inkMk id="12" creationId="{3487680B-7110-A844-BA58-D4CA707F9EFB}"/>
          </ac:inkMkLst>
        </pc:inkChg>
        <pc:inkChg chg="add del topLvl">
          <ac:chgData name="Nikki Cooper" userId="02377298a91b593d" providerId="LiveId" clId="{B6DAA2E5-F9C6-6B42-A298-17D3D660966F}" dt="2020-10-04T11:01:35.035" v="592"/>
          <ac:inkMkLst>
            <pc:docMk/>
            <pc:sldMk cId="3966018133" sldId="293"/>
            <ac:inkMk id="13" creationId="{7C3B92A7-1542-B844-9D3F-92C15A24E6FF}"/>
          </ac:inkMkLst>
        </pc:inkChg>
        <pc:inkChg chg="add del">
          <ac:chgData name="Nikki Cooper" userId="02377298a91b593d" providerId="LiveId" clId="{B6DAA2E5-F9C6-6B42-A298-17D3D660966F}" dt="2020-10-04T11:01:34.997" v="584"/>
          <ac:inkMkLst>
            <pc:docMk/>
            <pc:sldMk cId="3966018133" sldId="293"/>
            <ac:inkMk id="17" creationId="{FA2067F3-C6A1-BD4B-8EA7-4ED457C843ED}"/>
          </ac:inkMkLst>
        </pc:inkChg>
        <pc:inkChg chg="add del">
          <ac:chgData name="Nikki Cooper" userId="02377298a91b593d" providerId="LiveId" clId="{B6DAA2E5-F9C6-6B42-A298-17D3D660966F}" dt="2020-10-04T11:01:35.008" v="587"/>
          <ac:inkMkLst>
            <pc:docMk/>
            <pc:sldMk cId="3966018133" sldId="293"/>
            <ac:inkMk id="18" creationId="{D3F4E1A3-C14D-9246-BEA7-1A4A9F4CDD55}"/>
          </ac:inkMkLst>
        </pc:inkChg>
        <pc:inkChg chg="add del">
          <ac:chgData name="Nikki Cooper" userId="02377298a91b593d" providerId="LiveId" clId="{B6DAA2E5-F9C6-6B42-A298-17D3D660966F}" dt="2020-10-04T11:01:35.002" v="585"/>
          <ac:inkMkLst>
            <pc:docMk/>
            <pc:sldMk cId="3966018133" sldId="293"/>
            <ac:inkMk id="19" creationId="{25D12B0C-BF81-3C43-920B-A2053430281C}"/>
          </ac:inkMkLst>
        </pc:inkChg>
        <pc:inkChg chg="add del topLvl">
          <ac:chgData name="Nikki Cooper" userId="02377298a91b593d" providerId="LiveId" clId="{B6DAA2E5-F9C6-6B42-A298-17D3D660966F}" dt="2020-10-04T11:01:35.029" v="591"/>
          <ac:inkMkLst>
            <pc:docMk/>
            <pc:sldMk cId="3966018133" sldId="293"/>
            <ac:inkMk id="20" creationId="{DD37C3E8-928E-7F49-9EC8-9BC1514FEF67}"/>
          </ac:inkMkLst>
        </pc:inkChg>
        <pc:inkChg chg="add del topLvl">
          <ac:chgData name="Nikki Cooper" userId="02377298a91b593d" providerId="LiveId" clId="{B6DAA2E5-F9C6-6B42-A298-17D3D660966F}" dt="2020-10-04T11:01:35.025" v="590"/>
          <ac:inkMkLst>
            <pc:docMk/>
            <pc:sldMk cId="3966018133" sldId="293"/>
            <ac:inkMk id="21" creationId="{A0B43DAB-0063-DD4D-996E-36629AA90B56}"/>
          </ac:inkMkLst>
        </pc:inkChg>
        <pc:inkChg chg="add del topLvl">
          <ac:chgData name="Nikki Cooper" userId="02377298a91b593d" providerId="LiveId" clId="{B6DAA2E5-F9C6-6B42-A298-17D3D660966F}" dt="2020-10-04T11:01:34.994" v="583"/>
          <ac:inkMkLst>
            <pc:docMk/>
            <pc:sldMk cId="3966018133" sldId="293"/>
            <ac:inkMk id="22" creationId="{BE330825-D638-F941-BA18-88DF8C9889DC}"/>
          </ac:inkMkLst>
        </pc:inkChg>
        <pc:inkChg chg="add del topLvl">
          <ac:chgData name="Nikki Cooper" userId="02377298a91b593d" providerId="LiveId" clId="{B6DAA2E5-F9C6-6B42-A298-17D3D660966F}" dt="2020-10-04T11:01:35.006" v="586"/>
          <ac:inkMkLst>
            <pc:docMk/>
            <pc:sldMk cId="3966018133" sldId="293"/>
            <ac:inkMk id="23" creationId="{5F3E2730-C95B-BA41-A274-76801262365B}"/>
          </ac:inkMkLst>
        </pc:inkChg>
        <pc:inkChg chg="add topLvl">
          <ac:chgData name="Nikki Cooper" userId="02377298a91b593d" providerId="LiveId" clId="{B6DAA2E5-F9C6-6B42-A298-17D3D660966F}" dt="2020-10-04T11:01:51.195" v="608"/>
          <ac:inkMkLst>
            <pc:docMk/>
            <pc:sldMk cId="3966018133" sldId="293"/>
            <ac:inkMk id="26" creationId="{02DB3BCD-09F6-7A4F-9856-D57E9580533C}"/>
          </ac:inkMkLst>
        </pc:inkChg>
        <pc:inkChg chg="add topLvl">
          <ac:chgData name="Nikki Cooper" userId="02377298a91b593d" providerId="LiveId" clId="{B6DAA2E5-F9C6-6B42-A298-17D3D660966F}" dt="2020-10-04T11:01:51.195" v="608"/>
          <ac:inkMkLst>
            <pc:docMk/>
            <pc:sldMk cId="3966018133" sldId="293"/>
            <ac:inkMk id="27" creationId="{163CDF75-E980-1B4D-B2C0-B12895A5A62D}"/>
          </ac:inkMkLst>
        </pc:inkChg>
        <pc:inkChg chg="add topLvl">
          <ac:chgData name="Nikki Cooper" userId="02377298a91b593d" providerId="LiveId" clId="{B6DAA2E5-F9C6-6B42-A298-17D3D660966F}" dt="2020-10-04T11:01:51.195" v="608"/>
          <ac:inkMkLst>
            <pc:docMk/>
            <pc:sldMk cId="3966018133" sldId="293"/>
            <ac:inkMk id="28" creationId="{B804367C-6141-404A-AE3C-4321E736CB94}"/>
          </ac:inkMkLst>
        </pc:inkChg>
        <pc:inkChg chg="add topLvl">
          <ac:chgData name="Nikki Cooper" userId="02377298a91b593d" providerId="LiveId" clId="{B6DAA2E5-F9C6-6B42-A298-17D3D660966F}" dt="2020-10-04T11:01:51.195" v="608"/>
          <ac:inkMkLst>
            <pc:docMk/>
            <pc:sldMk cId="3966018133" sldId="293"/>
            <ac:inkMk id="29" creationId="{4A3375C8-2179-2F45-A2D7-6C3AAAC240C7}"/>
          </ac:inkMkLst>
        </pc:inkChg>
        <pc:inkChg chg="add topLvl">
          <ac:chgData name="Nikki Cooper" userId="02377298a91b593d" providerId="LiveId" clId="{B6DAA2E5-F9C6-6B42-A298-17D3D660966F}" dt="2020-10-04T11:01:51.195" v="608"/>
          <ac:inkMkLst>
            <pc:docMk/>
            <pc:sldMk cId="3966018133" sldId="293"/>
            <ac:inkMk id="30" creationId="{4C844DB7-194E-9C48-A8A5-002B6EB8FFD4}"/>
          </ac:inkMkLst>
        </pc:inkChg>
        <pc:inkChg chg="add topLvl">
          <ac:chgData name="Nikki Cooper" userId="02377298a91b593d" providerId="LiveId" clId="{B6DAA2E5-F9C6-6B42-A298-17D3D660966F}" dt="2020-10-04T11:01:51.195" v="608"/>
          <ac:inkMkLst>
            <pc:docMk/>
            <pc:sldMk cId="3966018133" sldId="293"/>
            <ac:inkMk id="31" creationId="{9CAB5E24-0D6C-9E40-9C34-CD86FAD2C6B2}"/>
          </ac:inkMkLst>
        </pc:inkChg>
        <pc:inkChg chg="add topLvl">
          <ac:chgData name="Nikki Cooper" userId="02377298a91b593d" providerId="LiveId" clId="{B6DAA2E5-F9C6-6B42-A298-17D3D660966F}" dt="2020-10-04T11:01:51.195" v="608"/>
          <ac:inkMkLst>
            <pc:docMk/>
            <pc:sldMk cId="3966018133" sldId="293"/>
            <ac:inkMk id="33" creationId="{0751A822-143B-C943-A692-84B35AC1FD1A}"/>
          </ac:inkMkLst>
        </pc:inkChg>
        <pc:inkChg chg="add topLvl">
          <ac:chgData name="Nikki Cooper" userId="02377298a91b593d" providerId="LiveId" clId="{B6DAA2E5-F9C6-6B42-A298-17D3D660966F}" dt="2020-10-04T11:01:51.195" v="608"/>
          <ac:inkMkLst>
            <pc:docMk/>
            <pc:sldMk cId="3966018133" sldId="293"/>
            <ac:inkMk id="34" creationId="{427F262E-BDE4-1248-BDE9-5DE9469A1399}"/>
          </ac:inkMkLst>
        </pc:inkChg>
        <pc:inkChg chg="add">
          <ac:chgData name="Nikki Cooper" userId="02377298a91b593d" providerId="LiveId" clId="{B6DAA2E5-F9C6-6B42-A298-17D3D660966F}" dt="2020-10-04T11:01:49.542" v="604"/>
          <ac:inkMkLst>
            <pc:docMk/>
            <pc:sldMk cId="3966018133" sldId="293"/>
            <ac:inkMk id="36" creationId="{6FB8133E-B813-5749-82A2-2DB896228419}"/>
          </ac:inkMkLst>
        </pc:inkChg>
        <pc:inkChg chg="add">
          <ac:chgData name="Nikki Cooper" userId="02377298a91b593d" providerId="LiveId" clId="{B6DAA2E5-F9C6-6B42-A298-17D3D660966F}" dt="2020-10-04T11:01:49.792" v="605"/>
          <ac:inkMkLst>
            <pc:docMk/>
            <pc:sldMk cId="3966018133" sldId="293"/>
            <ac:inkMk id="37" creationId="{45D3DEBB-9FDB-3644-AD1E-A90E4717E582}"/>
          </ac:inkMkLst>
        </pc:inkChg>
        <pc:inkChg chg="add">
          <ac:chgData name="Nikki Cooper" userId="02377298a91b593d" providerId="LiveId" clId="{B6DAA2E5-F9C6-6B42-A298-17D3D660966F}" dt="2020-10-04T11:01:50.283" v="606"/>
          <ac:inkMkLst>
            <pc:docMk/>
            <pc:sldMk cId="3966018133" sldId="293"/>
            <ac:inkMk id="38" creationId="{67D83451-F009-9D4C-8079-F30A87DAED0C}"/>
          </ac:inkMkLst>
        </pc:inkChg>
        <pc:inkChg chg="add">
          <ac:chgData name="Nikki Cooper" userId="02377298a91b593d" providerId="LiveId" clId="{B6DAA2E5-F9C6-6B42-A298-17D3D660966F}" dt="2020-10-04T11:01:50.582" v="607"/>
          <ac:inkMkLst>
            <pc:docMk/>
            <pc:sldMk cId="3966018133" sldId="293"/>
            <ac:inkMk id="39" creationId="{3AD0573E-6808-9543-B0B3-34D7AB2C3A1F}"/>
          </ac:inkMkLst>
        </pc:inkChg>
        <pc:inkChg chg="add">
          <ac:chgData name="Nikki Cooper" userId="02377298a91b593d" providerId="LiveId" clId="{B6DAA2E5-F9C6-6B42-A298-17D3D660966F}" dt="2020-10-04T11:01:54.482" v="609"/>
          <ac:inkMkLst>
            <pc:docMk/>
            <pc:sldMk cId="3966018133" sldId="293"/>
            <ac:inkMk id="41" creationId="{58274546-4C13-AF42-A242-067962A10A2E}"/>
          </ac:inkMkLst>
        </pc:inkChg>
        <pc:inkChg chg="add">
          <ac:chgData name="Nikki Cooper" userId="02377298a91b593d" providerId="LiveId" clId="{B6DAA2E5-F9C6-6B42-A298-17D3D660966F}" dt="2020-10-04T11:01:59.856" v="610"/>
          <ac:inkMkLst>
            <pc:docMk/>
            <pc:sldMk cId="3966018133" sldId="293"/>
            <ac:inkMk id="42" creationId="{BF19ADFD-93A6-7744-9982-CB0F977AB4E0}"/>
          </ac:inkMkLst>
        </pc:inkChg>
        <pc:inkChg chg="add">
          <ac:chgData name="Nikki Cooper" userId="02377298a91b593d" providerId="LiveId" clId="{B6DAA2E5-F9C6-6B42-A298-17D3D660966F}" dt="2020-10-04T11:02:00.117" v="611"/>
          <ac:inkMkLst>
            <pc:docMk/>
            <pc:sldMk cId="3966018133" sldId="293"/>
            <ac:inkMk id="43" creationId="{09E88058-59E9-C648-91E3-94D9ECA84875}"/>
          </ac:inkMkLst>
        </pc:inkChg>
        <pc:inkChg chg="add">
          <ac:chgData name="Nikki Cooper" userId="02377298a91b593d" providerId="LiveId" clId="{B6DAA2E5-F9C6-6B42-A298-17D3D660966F}" dt="2020-10-04T11:02:00.440" v="612"/>
          <ac:inkMkLst>
            <pc:docMk/>
            <pc:sldMk cId="3966018133" sldId="293"/>
            <ac:inkMk id="46" creationId="{4574C2B1-6A54-3340-8E87-5A0936DBEADA}"/>
          </ac:inkMkLst>
        </pc:inkChg>
        <pc:inkChg chg="add">
          <ac:chgData name="Nikki Cooper" userId="02377298a91b593d" providerId="LiveId" clId="{B6DAA2E5-F9C6-6B42-A298-17D3D660966F}" dt="2020-10-04T11:02:00.850" v="613"/>
          <ac:inkMkLst>
            <pc:docMk/>
            <pc:sldMk cId="3966018133" sldId="293"/>
            <ac:inkMk id="47" creationId="{34F634A0-4BAF-FA43-9CFA-A5FBAC58166E}"/>
          </ac:inkMkLst>
        </pc:inkChg>
        <pc:inkChg chg="add">
          <ac:chgData name="Nikki Cooper" userId="02377298a91b593d" providerId="LiveId" clId="{B6DAA2E5-F9C6-6B42-A298-17D3D660966F}" dt="2020-10-04T11:02:01.166" v="614"/>
          <ac:inkMkLst>
            <pc:docMk/>
            <pc:sldMk cId="3966018133" sldId="293"/>
            <ac:inkMk id="48" creationId="{5E148C70-EC9D-1842-B72B-128D321F338B}"/>
          </ac:inkMkLst>
        </pc:inkChg>
        <pc:inkChg chg="add">
          <ac:chgData name="Nikki Cooper" userId="02377298a91b593d" providerId="LiveId" clId="{B6DAA2E5-F9C6-6B42-A298-17D3D660966F}" dt="2020-10-04T11:02:05.199" v="616"/>
          <ac:inkMkLst>
            <pc:docMk/>
            <pc:sldMk cId="3966018133" sldId="293"/>
            <ac:inkMk id="50" creationId="{016F1A6E-00C3-584B-86FA-8867171F6331}"/>
          </ac:inkMkLst>
        </pc:inkChg>
        <pc:inkChg chg="add">
          <ac:chgData name="Nikki Cooper" userId="02377298a91b593d" providerId="LiveId" clId="{B6DAA2E5-F9C6-6B42-A298-17D3D660966F}" dt="2020-10-04T11:02:09.542" v="617"/>
          <ac:inkMkLst>
            <pc:docMk/>
            <pc:sldMk cId="3966018133" sldId="293"/>
            <ac:inkMk id="51" creationId="{82811549-DBB0-5544-A211-686BA78A05B7}"/>
          </ac:inkMkLst>
        </pc:inkChg>
        <pc:inkChg chg="add">
          <ac:chgData name="Nikki Cooper" userId="02377298a91b593d" providerId="LiveId" clId="{B6DAA2E5-F9C6-6B42-A298-17D3D660966F}" dt="2020-10-04T11:02:09.881" v="618"/>
          <ac:inkMkLst>
            <pc:docMk/>
            <pc:sldMk cId="3966018133" sldId="293"/>
            <ac:inkMk id="52" creationId="{C697222B-D907-7D47-8553-4D03C414CCB4}"/>
          </ac:inkMkLst>
        </pc:inkChg>
        <pc:inkChg chg="add">
          <ac:chgData name="Nikki Cooper" userId="02377298a91b593d" providerId="LiveId" clId="{B6DAA2E5-F9C6-6B42-A298-17D3D660966F}" dt="2020-10-04T11:02:10.125" v="619"/>
          <ac:inkMkLst>
            <pc:docMk/>
            <pc:sldMk cId="3966018133" sldId="293"/>
            <ac:inkMk id="53" creationId="{1CB9DF3A-A7EE-4B4A-AAA5-A3F1AC55A618}"/>
          </ac:inkMkLst>
        </pc:inkChg>
        <pc:inkChg chg="add">
          <ac:chgData name="Nikki Cooper" userId="02377298a91b593d" providerId="LiveId" clId="{B6DAA2E5-F9C6-6B42-A298-17D3D660966F}" dt="2020-10-04T11:02:10.531" v="620"/>
          <ac:inkMkLst>
            <pc:docMk/>
            <pc:sldMk cId="3966018133" sldId="293"/>
            <ac:inkMk id="54" creationId="{1836D865-D064-7B4B-8211-47E7FCC133BE}"/>
          </ac:inkMkLst>
        </pc:inkChg>
        <pc:inkChg chg="add">
          <ac:chgData name="Nikki Cooper" userId="02377298a91b593d" providerId="LiveId" clId="{B6DAA2E5-F9C6-6B42-A298-17D3D660966F}" dt="2020-10-04T11:02:10.875" v="621"/>
          <ac:inkMkLst>
            <pc:docMk/>
            <pc:sldMk cId="3966018133" sldId="293"/>
            <ac:inkMk id="55" creationId="{BB16373D-306D-DA49-856A-1050A378E7F3}"/>
          </ac:inkMkLst>
        </pc:inkChg>
        <pc:inkChg chg="add">
          <ac:chgData name="Nikki Cooper" userId="02377298a91b593d" providerId="LiveId" clId="{B6DAA2E5-F9C6-6B42-A298-17D3D660966F}" dt="2020-10-04T11:02:11.640" v="622"/>
          <ac:inkMkLst>
            <pc:docMk/>
            <pc:sldMk cId="3966018133" sldId="293"/>
            <ac:inkMk id="56" creationId="{4C858F91-5735-4043-A444-42CC51A0F3D5}"/>
          </ac:inkMkLst>
        </pc:inkChg>
        <pc:inkChg chg="add">
          <ac:chgData name="Nikki Cooper" userId="02377298a91b593d" providerId="LiveId" clId="{B6DAA2E5-F9C6-6B42-A298-17D3D660966F}" dt="2020-10-04T11:02:12.106" v="623"/>
          <ac:inkMkLst>
            <pc:docMk/>
            <pc:sldMk cId="3966018133" sldId="293"/>
            <ac:inkMk id="57" creationId="{B81DF9CE-A4A6-A845-B485-F61E2E25B142}"/>
          </ac:inkMkLst>
        </pc:inkChg>
        <pc:inkChg chg="add">
          <ac:chgData name="Nikki Cooper" userId="02377298a91b593d" providerId="LiveId" clId="{B6DAA2E5-F9C6-6B42-A298-17D3D660966F}" dt="2020-10-04T11:02:12.473" v="624"/>
          <ac:inkMkLst>
            <pc:docMk/>
            <pc:sldMk cId="3966018133" sldId="293"/>
            <ac:inkMk id="58" creationId="{B992D5ED-0121-4F47-BF00-828006D4A1B9}"/>
          </ac:inkMkLst>
        </pc:inkChg>
        <pc:inkChg chg="add">
          <ac:chgData name="Nikki Cooper" userId="02377298a91b593d" providerId="LiveId" clId="{B6DAA2E5-F9C6-6B42-A298-17D3D660966F}" dt="2020-10-04T11:02:12.856" v="625"/>
          <ac:inkMkLst>
            <pc:docMk/>
            <pc:sldMk cId="3966018133" sldId="293"/>
            <ac:inkMk id="59" creationId="{DA9A5F71-70AC-4043-82CA-73E347699407}"/>
          </ac:inkMkLst>
        </pc:inkChg>
        <pc:inkChg chg="add">
          <ac:chgData name="Nikki Cooper" userId="02377298a91b593d" providerId="LiveId" clId="{B6DAA2E5-F9C6-6B42-A298-17D3D660966F}" dt="2020-10-04T11:02:17.790" v="627"/>
          <ac:inkMkLst>
            <pc:docMk/>
            <pc:sldMk cId="3966018133" sldId="293"/>
            <ac:inkMk id="62" creationId="{AD43EB49-9269-8D4B-89D4-D51636EA6F62}"/>
          </ac:inkMkLst>
        </pc:inkChg>
        <pc:inkChg chg="add">
          <ac:chgData name="Nikki Cooper" userId="02377298a91b593d" providerId="LiveId" clId="{B6DAA2E5-F9C6-6B42-A298-17D3D660966F}" dt="2020-10-04T11:02:18.189" v="628"/>
          <ac:inkMkLst>
            <pc:docMk/>
            <pc:sldMk cId="3966018133" sldId="293"/>
            <ac:inkMk id="63" creationId="{63BF01DD-DE0C-C443-BA97-D9F99BDF3FD5}"/>
          </ac:inkMkLst>
        </pc:inkChg>
        <pc:inkChg chg="add">
          <ac:chgData name="Nikki Cooper" userId="02377298a91b593d" providerId="LiveId" clId="{B6DAA2E5-F9C6-6B42-A298-17D3D660966F}" dt="2020-10-04T11:02:18.484" v="629"/>
          <ac:inkMkLst>
            <pc:docMk/>
            <pc:sldMk cId="3966018133" sldId="293"/>
            <ac:inkMk id="64" creationId="{A4466A17-64B5-DE4C-A7E4-81B743FCF1EE}"/>
          </ac:inkMkLst>
        </pc:inkChg>
        <pc:inkChg chg="add">
          <ac:chgData name="Nikki Cooper" userId="02377298a91b593d" providerId="LiveId" clId="{B6DAA2E5-F9C6-6B42-A298-17D3D660966F}" dt="2020-10-04T11:02:20.017" v="631"/>
          <ac:inkMkLst>
            <pc:docMk/>
            <pc:sldMk cId="3966018133" sldId="293"/>
            <ac:inkMk id="66" creationId="{2EBA5025-275D-A742-9178-789B284348F0}"/>
          </ac:inkMkLst>
        </pc:inkChg>
        <pc:inkChg chg="add">
          <ac:chgData name="Nikki Cooper" userId="02377298a91b593d" providerId="LiveId" clId="{B6DAA2E5-F9C6-6B42-A298-17D3D660966F}" dt="2020-10-04T11:02:20.365" v="632"/>
          <ac:inkMkLst>
            <pc:docMk/>
            <pc:sldMk cId="3966018133" sldId="293"/>
            <ac:inkMk id="67" creationId="{47EB48E9-AA74-FD4E-9867-53FFA857314C}"/>
          </ac:inkMkLst>
        </pc:inkChg>
        <pc:inkChg chg="add">
          <ac:chgData name="Nikki Cooper" userId="02377298a91b593d" providerId="LiveId" clId="{B6DAA2E5-F9C6-6B42-A298-17D3D660966F}" dt="2020-10-04T11:02:21.305" v="633"/>
          <ac:inkMkLst>
            <pc:docMk/>
            <pc:sldMk cId="3966018133" sldId="293"/>
            <ac:inkMk id="68" creationId="{27DD1741-6835-2342-98A0-C3875527C053}"/>
          </ac:inkMkLst>
        </pc:inkChg>
        <pc:inkChg chg="add">
          <ac:chgData name="Nikki Cooper" userId="02377298a91b593d" providerId="LiveId" clId="{B6DAA2E5-F9C6-6B42-A298-17D3D660966F}" dt="2020-10-04T11:02:21.609" v="634"/>
          <ac:inkMkLst>
            <pc:docMk/>
            <pc:sldMk cId="3966018133" sldId="293"/>
            <ac:inkMk id="69" creationId="{F637E60A-3A0B-A943-B665-FAEE4A814D44}"/>
          </ac:inkMkLst>
        </pc:inkChg>
      </pc:sldChg>
      <pc:sldChg chg="del">
        <pc:chgData name="Nikki Cooper" userId="02377298a91b593d" providerId="LiveId" clId="{B6DAA2E5-F9C6-6B42-A298-17D3D660966F}" dt="2020-10-04T11:02:58.529" v="661" actId="2696"/>
        <pc:sldMkLst>
          <pc:docMk/>
          <pc:sldMk cId="1380022536" sldId="295"/>
        </pc:sldMkLst>
      </pc:sldChg>
      <pc:sldChg chg="addSp delSp">
        <pc:chgData name="Nikki Cooper" userId="02377298a91b593d" providerId="LiveId" clId="{B6DAA2E5-F9C6-6B42-A298-17D3D660966F}" dt="2020-10-04T11:00:02.515" v="527"/>
        <pc:sldMkLst>
          <pc:docMk/>
          <pc:sldMk cId="3306040317" sldId="297"/>
        </pc:sldMkLst>
        <pc:grpChg chg="add del">
          <ac:chgData name="Nikki Cooper" userId="02377298a91b593d" providerId="LiveId" clId="{B6DAA2E5-F9C6-6B42-A298-17D3D660966F}" dt="2020-10-04T10:59:57.575" v="519"/>
          <ac:grpSpMkLst>
            <pc:docMk/>
            <pc:sldMk cId="3306040317" sldId="297"/>
            <ac:grpSpMk id="16" creationId="{D768B4B4-4584-2E45-913A-79C23855F74B}"/>
          </ac:grpSpMkLst>
        </pc:grpChg>
        <pc:grpChg chg="add del">
          <ac:chgData name="Nikki Cooper" userId="02377298a91b593d" providerId="LiveId" clId="{B6DAA2E5-F9C6-6B42-A298-17D3D660966F}" dt="2020-10-04T10:59:57.575" v="519"/>
          <ac:grpSpMkLst>
            <pc:docMk/>
            <pc:sldMk cId="3306040317" sldId="297"/>
            <ac:grpSpMk id="17" creationId="{6C5C4B6B-E390-6E47-A4B5-73A7F5A1334B}"/>
          </ac:grpSpMkLst>
        </pc:grpChg>
        <pc:grpChg chg="add del">
          <ac:chgData name="Nikki Cooper" userId="02377298a91b593d" providerId="LiveId" clId="{B6DAA2E5-F9C6-6B42-A298-17D3D660966F}" dt="2020-10-04T10:59:57.575" v="519"/>
          <ac:grpSpMkLst>
            <pc:docMk/>
            <pc:sldMk cId="3306040317" sldId="297"/>
            <ac:grpSpMk id="23" creationId="{3CF9C618-5F52-1449-99B2-E4A9EF20305B}"/>
          </ac:grpSpMkLst>
        </pc:grpChg>
        <pc:grpChg chg="add">
          <ac:chgData name="Nikki Cooper" userId="02377298a91b593d" providerId="LiveId" clId="{B6DAA2E5-F9C6-6B42-A298-17D3D660966F}" dt="2020-10-04T10:59:57.575" v="519"/>
          <ac:grpSpMkLst>
            <pc:docMk/>
            <pc:sldMk cId="3306040317" sldId="297"/>
            <ac:grpSpMk id="36" creationId="{60855E31-902A-B846-ADDA-B2360A3F108D}"/>
          </ac:grpSpMkLst>
        </pc:grpChg>
        <pc:grpChg chg="add">
          <ac:chgData name="Nikki Cooper" userId="02377298a91b593d" providerId="LiveId" clId="{B6DAA2E5-F9C6-6B42-A298-17D3D660966F}" dt="2020-10-04T10:59:57.575" v="519"/>
          <ac:grpSpMkLst>
            <pc:docMk/>
            <pc:sldMk cId="3306040317" sldId="297"/>
            <ac:grpSpMk id="37" creationId="{0E5D8C93-D5FE-604A-BE82-3610CE688994}"/>
          </ac:grpSpMkLst>
        </pc:grpChg>
        <pc:grpChg chg="add">
          <ac:chgData name="Nikki Cooper" userId="02377298a91b593d" providerId="LiveId" clId="{B6DAA2E5-F9C6-6B42-A298-17D3D660966F}" dt="2020-10-04T11:00:02.515" v="527"/>
          <ac:grpSpMkLst>
            <pc:docMk/>
            <pc:sldMk cId="3306040317" sldId="297"/>
            <ac:grpSpMk id="45" creationId="{7D2D8A70-9332-4148-A0FE-0849448AEACF}"/>
          </ac:grpSpMkLst>
        </pc:grpChg>
        <pc:grpChg chg="add">
          <ac:chgData name="Nikki Cooper" userId="02377298a91b593d" providerId="LiveId" clId="{B6DAA2E5-F9C6-6B42-A298-17D3D660966F}" dt="2020-10-04T11:00:02.515" v="527"/>
          <ac:grpSpMkLst>
            <pc:docMk/>
            <pc:sldMk cId="3306040317" sldId="297"/>
            <ac:grpSpMk id="46" creationId="{12CEE01A-62F3-2040-A657-AF460DFE1A87}"/>
          </ac:grpSpMkLst>
        </pc:grp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3" creationId="{A6005D4C-2DF5-FB42-8CD0-CE299C3DB043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4" creationId="{87805A14-96A8-EE40-B138-21991D5653EA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5" creationId="{01FE3EBE-F6D2-BE43-86D2-F5B21AC076B8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7" creationId="{39C4BA3A-9CB2-3142-9544-3B9D3C6CA829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8" creationId="{728FFEFC-DEDE-4548-81FB-8C68C2FB670B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9" creationId="{24A338BF-6BF0-5A46-A01C-F77AFCA29EC9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10" creationId="{84F4AE71-DDF7-AA49-88EA-092E9FA73BA0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11" creationId="{A4F8D10D-EA29-714A-AEBD-98C1759FE3E9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12" creationId="{E084AD90-E15F-C94F-A2F3-7E19F0DFDE07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13" creationId="{865CA812-9947-574E-8DB6-C6A101026BF6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14" creationId="{8D158002-38F9-414F-BDEE-58174BAF36B7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15" creationId="{09FBB647-9E80-2046-826D-2DDD35A7C10D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18" creationId="{948B134F-CAD2-1848-AA68-66ED7354A9AE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19" creationId="{0B0729CF-087B-8C4F-B36F-81D1872392C0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20" creationId="{CB56C9ED-CC44-5043-9715-B4D983CDFFB9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21" creationId="{270401ED-2227-5249-87E4-102028312E15}"/>
          </ac:inkMkLst>
        </pc:inkChg>
        <pc:inkChg chg="add topLvl">
          <ac:chgData name="Nikki Cooper" userId="02377298a91b593d" providerId="LiveId" clId="{B6DAA2E5-F9C6-6B42-A298-17D3D660966F}" dt="2020-10-04T10:59:57.575" v="519"/>
          <ac:inkMkLst>
            <pc:docMk/>
            <pc:sldMk cId="3306040317" sldId="297"/>
            <ac:inkMk id="22" creationId="{5224E5CF-32DB-C84C-AEEE-5B571C84A68A}"/>
          </ac:inkMkLst>
        </pc:inkChg>
        <pc:inkChg chg="add">
          <ac:chgData name="Nikki Cooper" userId="02377298a91b593d" providerId="LiveId" clId="{B6DAA2E5-F9C6-6B42-A298-17D3D660966F}" dt="2020-10-04T10:59:50.696" v="507"/>
          <ac:inkMkLst>
            <pc:docMk/>
            <pc:sldMk cId="3306040317" sldId="297"/>
            <ac:inkMk id="24" creationId="{645A885D-5943-4D47-96D8-A38D144A654D}"/>
          </ac:inkMkLst>
        </pc:inkChg>
        <pc:inkChg chg="add">
          <ac:chgData name="Nikki Cooper" userId="02377298a91b593d" providerId="LiveId" clId="{B6DAA2E5-F9C6-6B42-A298-17D3D660966F}" dt="2020-10-04T10:59:50.871" v="508"/>
          <ac:inkMkLst>
            <pc:docMk/>
            <pc:sldMk cId="3306040317" sldId="297"/>
            <ac:inkMk id="25" creationId="{ABDFE1B1-68BD-DC42-887C-17FAFBB9501F}"/>
          </ac:inkMkLst>
        </pc:inkChg>
        <pc:inkChg chg="add">
          <ac:chgData name="Nikki Cooper" userId="02377298a91b593d" providerId="LiveId" clId="{B6DAA2E5-F9C6-6B42-A298-17D3D660966F}" dt="2020-10-04T10:59:51.174" v="509"/>
          <ac:inkMkLst>
            <pc:docMk/>
            <pc:sldMk cId="3306040317" sldId="297"/>
            <ac:inkMk id="26" creationId="{D0711EA9-D78F-3B43-9010-CC13A64ED373}"/>
          </ac:inkMkLst>
        </pc:inkChg>
        <pc:inkChg chg="add">
          <ac:chgData name="Nikki Cooper" userId="02377298a91b593d" providerId="LiveId" clId="{B6DAA2E5-F9C6-6B42-A298-17D3D660966F}" dt="2020-10-04T10:59:51.349" v="510"/>
          <ac:inkMkLst>
            <pc:docMk/>
            <pc:sldMk cId="3306040317" sldId="297"/>
            <ac:inkMk id="27" creationId="{D0A61316-41EE-BB40-B2C2-CAA171EEBBC0}"/>
          </ac:inkMkLst>
        </pc:inkChg>
        <pc:inkChg chg="add">
          <ac:chgData name="Nikki Cooper" userId="02377298a91b593d" providerId="LiveId" clId="{B6DAA2E5-F9C6-6B42-A298-17D3D660966F}" dt="2020-10-04T10:59:52.557" v="511"/>
          <ac:inkMkLst>
            <pc:docMk/>
            <pc:sldMk cId="3306040317" sldId="297"/>
            <ac:inkMk id="28" creationId="{7059ED87-76DF-FE42-9FA1-C77C6FFDE74E}"/>
          </ac:inkMkLst>
        </pc:inkChg>
        <pc:inkChg chg="add">
          <ac:chgData name="Nikki Cooper" userId="02377298a91b593d" providerId="LiveId" clId="{B6DAA2E5-F9C6-6B42-A298-17D3D660966F}" dt="2020-10-04T10:59:52.873" v="512"/>
          <ac:inkMkLst>
            <pc:docMk/>
            <pc:sldMk cId="3306040317" sldId="297"/>
            <ac:inkMk id="29" creationId="{ABC9D06C-06F4-8B41-966B-D257241F1B05}"/>
          </ac:inkMkLst>
        </pc:inkChg>
        <pc:inkChg chg="add">
          <ac:chgData name="Nikki Cooper" userId="02377298a91b593d" providerId="LiveId" clId="{B6DAA2E5-F9C6-6B42-A298-17D3D660966F}" dt="2020-10-04T10:59:53.699" v="513"/>
          <ac:inkMkLst>
            <pc:docMk/>
            <pc:sldMk cId="3306040317" sldId="297"/>
            <ac:inkMk id="30" creationId="{A6464F69-26AA-2040-8E31-248CB3444FD7}"/>
          </ac:inkMkLst>
        </pc:inkChg>
        <pc:inkChg chg="add">
          <ac:chgData name="Nikki Cooper" userId="02377298a91b593d" providerId="LiveId" clId="{B6DAA2E5-F9C6-6B42-A298-17D3D660966F}" dt="2020-10-04T10:59:54.032" v="514"/>
          <ac:inkMkLst>
            <pc:docMk/>
            <pc:sldMk cId="3306040317" sldId="297"/>
            <ac:inkMk id="31" creationId="{68731370-2591-CD47-A07C-2CE2D5030363}"/>
          </ac:inkMkLst>
        </pc:inkChg>
        <pc:inkChg chg="add">
          <ac:chgData name="Nikki Cooper" userId="02377298a91b593d" providerId="LiveId" clId="{B6DAA2E5-F9C6-6B42-A298-17D3D660966F}" dt="2020-10-04T10:59:55.040" v="515"/>
          <ac:inkMkLst>
            <pc:docMk/>
            <pc:sldMk cId="3306040317" sldId="297"/>
            <ac:inkMk id="32" creationId="{F4EAC17E-44DF-6143-A929-62F3F94F0CC3}"/>
          </ac:inkMkLst>
        </pc:inkChg>
        <pc:inkChg chg="add">
          <ac:chgData name="Nikki Cooper" userId="02377298a91b593d" providerId="LiveId" clId="{B6DAA2E5-F9C6-6B42-A298-17D3D660966F}" dt="2020-10-04T10:59:55.313" v="516"/>
          <ac:inkMkLst>
            <pc:docMk/>
            <pc:sldMk cId="3306040317" sldId="297"/>
            <ac:inkMk id="33" creationId="{BB6B3B87-5798-7B41-AC22-8FF07B0EDFF2}"/>
          </ac:inkMkLst>
        </pc:inkChg>
        <pc:inkChg chg="add">
          <ac:chgData name="Nikki Cooper" userId="02377298a91b593d" providerId="LiveId" clId="{B6DAA2E5-F9C6-6B42-A298-17D3D660966F}" dt="2020-10-04T10:59:56.140" v="517"/>
          <ac:inkMkLst>
            <pc:docMk/>
            <pc:sldMk cId="3306040317" sldId="297"/>
            <ac:inkMk id="34" creationId="{B463534D-1047-E844-86BF-1C450058FA8C}"/>
          </ac:inkMkLst>
        </pc:inkChg>
        <pc:inkChg chg="add">
          <ac:chgData name="Nikki Cooper" userId="02377298a91b593d" providerId="LiveId" clId="{B6DAA2E5-F9C6-6B42-A298-17D3D660966F}" dt="2020-10-04T10:59:56.491" v="518"/>
          <ac:inkMkLst>
            <pc:docMk/>
            <pc:sldMk cId="3306040317" sldId="297"/>
            <ac:inkMk id="35" creationId="{112D334F-77F7-EB4D-A545-44A110B7BA08}"/>
          </ac:inkMkLst>
        </pc:inkChg>
        <pc:inkChg chg="add">
          <ac:chgData name="Nikki Cooper" userId="02377298a91b593d" providerId="LiveId" clId="{B6DAA2E5-F9C6-6B42-A298-17D3D660966F}" dt="2020-10-04T10:59:59.857" v="520"/>
          <ac:inkMkLst>
            <pc:docMk/>
            <pc:sldMk cId="3306040317" sldId="297"/>
            <ac:inkMk id="38" creationId="{A73F8A7E-3953-D840-8B2C-5D38DF65C39C}"/>
          </ac:inkMkLst>
        </pc:inkChg>
        <pc:inkChg chg="add">
          <ac:chgData name="Nikki Cooper" userId="02377298a91b593d" providerId="LiveId" clId="{B6DAA2E5-F9C6-6B42-A298-17D3D660966F}" dt="2020-10-04T11:00:00.305" v="521"/>
          <ac:inkMkLst>
            <pc:docMk/>
            <pc:sldMk cId="3306040317" sldId="297"/>
            <ac:inkMk id="39" creationId="{071F08C7-B66F-4442-8A64-29CAA8FD903A}"/>
          </ac:inkMkLst>
        </pc:inkChg>
        <pc:inkChg chg="add">
          <ac:chgData name="Nikki Cooper" userId="02377298a91b593d" providerId="LiveId" clId="{B6DAA2E5-F9C6-6B42-A298-17D3D660966F}" dt="2020-10-04T11:00:00.465" v="522"/>
          <ac:inkMkLst>
            <pc:docMk/>
            <pc:sldMk cId="3306040317" sldId="297"/>
            <ac:inkMk id="40" creationId="{634A0F14-5D17-E340-801B-91251E5D60BD}"/>
          </ac:inkMkLst>
        </pc:inkChg>
        <pc:inkChg chg="add">
          <ac:chgData name="Nikki Cooper" userId="02377298a91b593d" providerId="LiveId" clId="{B6DAA2E5-F9C6-6B42-A298-17D3D660966F}" dt="2020-10-04T11:00:00.749" v="523"/>
          <ac:inkMkLst>
            <pc:docMk/>
            <pc:sldMk cId="3306040317" sldId="297"/>
            <ac:inkMk id="41" creationId="{61058933-604F-234B-A4FB-133A68439B36}"/>
          </ac:inkMkLst>
        </pc:inkChg>
        <pc:inkChg chg="add">
          <ac:chgData name="Nikki Cooper" userId="02377298a91b593d" providerId="LiveId" clId="{B6DAA2E5-F9C6-6B42-A298-17D3D660966F}" dt="2020-10-04T11:00:00.898" v="524"/>
          <ac:inkMkLst>
            <pc:docMk/>
            <pc:sldMk cId="3306040317" sldId="297"/>
            <ac:inkMk id="42" creationId="{31F1FC93-5132-244F-BE37-C2AC6E3E5659}"/>
          </ac:inkMkLst>
        </pc:inkChg>
        <pc:inkChg chg="add">
          <ac:chgData name="Nikki Cooper" userId="02377298a91b593d" providerId="LiveId" clId="{B6DAA2E5-F9C6-6B42-A298-17D3D660966F}" dt="2020-10-04T11:00:01.357" v="525"/>
          <ac:inkMkLst>
            <pc:docMk/>
            <pc:sldMk cId="3306040317" sldId="297"/>
            <ac:inkMk id="43" creationId="{DE24DFC0-F6C3-3349-A47C-89D8CEC14C10}"/>
          </ac:inkMkLst>
        </pc:inkChg>
        <pc:inkChg chg="add">
          <ac:chgData name="Nikki Cooper" userId="02377298a91b593d" providerId="LiveId" clId="{B6DAA2E5-F9C6-6B42-A298-17D3D660966F}" dt="2020-10-04T11:00:01.507" v="526"/>
          <ac:inkMkLst>
            <pc:docMk/>
            <pc:sldMk cId="3306040317" sldId="297"/>
            <ac:inkMk id="44" creationId="{B69CF357-2E35-0D4B-800D-F4C55B8950A0}"/>
          </ac:inkMkLst>
        </pc:inkChg>
      </pc:sldChg>
      <pc:sldChg chg="addSp delSp">
        <pc:chgData name="Nikki Cooper" userId="02377298a91b593d" providerId="LiveId" clId="{B6DAA2E5-F9C6-6B42-A298-17D3D660966F}" dt="2020-10-04T10:54:23.858" v="241"/>
        <pc:sldMkLst>
          <pc:docMk/>
          <pc:sldMk cId="2043056763" sldId="298"/>
        </pc:sldMkLst>
        <pc:grpChg chg="add">
          <ac:chgData name="Nikki Cooper" userId="02377298a91b593d" providerId="LiveId" clId="{B6DAA2E5-F9C6-6B42-A298-17D3D660966F}" dt="2020-10-04T10:53:57.213" v="194"/>
          <ac:grpSpMkLst>
            <pc:docMk/>
            <pc:sldMk cId="2043056763" sldId="298"/>
            <ac:grpSpMk id="6" creationId="{3A8B6C2C-1C83-2E4E-AC55-4157217DDFBA}"/>
          </ac:grpSpMkLst>
        </pc:grpChg>
        <pc:grpChg chg="add">
          <ac:chgData name="Nikki Cooper" userId="02377298a91b593d" providerId="LiveId" clId="{B6DAA2E5-F9C6-6B42-A298-17D3D660966F}" dt="2020-10-04T10:53:59.274" v="197"/>
          <ac:grpSpMkLst>
            <pc:docMk/>
            <pc:sldMk cId="2043056763" sldId="298"/>
            <ac:grpSpMk id="9" creationId="{FFAD2965-F9D7-B14F-8AD4-CDDBC4C40409}"/>
          </ac:grpSpMkLst>
        </pc:grpChg>
        <pc:grpChg chg="add del">
          <ac:chgData name="Nikki Cooper" userId="02377298a91b593d" providerId="LiveId" clId="{B6DAA2E5-F9C6-6B42-A298-17D3D660966F}" dt="2020-10-04T10:54:14.706" v="226"/>
          <ac:grpSpMkLst>
            <pc:docMk/>
            <pc:sldMk cId="2043056763" sldId="298"/>
            <ac:grpSpMk id="12" creationId="{28CD7B18-DF8B-FB4D-9860-6AF4207FDA7F}"/>
          </ac:grpSpMkLst>
        </pc:grpChg>
        <pc:grpChg chg="add del">
          <ac:chgData name="Nikki Cooper" userId="02377298a91b593d" providerId="LiveId" clId="{B6DAA2E5-F9C6-6B42-A298-17D3D660966F}" dt="2020-10-04T10:54:14.706" v="226"/>
          <ac:grpSpMkLst>
            <pc:docMk/>
            <pc:sldMk cId="2043056763" sldId="298"/>
            <ac:grpSpMk id="20" creationId="{B510E0B7-D5E9-0A42-AD66-EA8607CE69D7}"/>
          </ac:grpSpMkLst>
        </pc:grpChg>
        <pc:grpChg chg="add del">
          <ac:chgData name="Nikki Cooper" userId="02377298a91b593d" providerId="LiveId" clId="{B6DAA2E5-F9C6-6B42-A298-17D3D660966F}" dt="2020-10-04T10:54:14.706" v="226"/>
          <ac:grpSpMkLst>
            <pc:docMk/>
            <pc:sldMk cId="2043056763" sldId="298"/>
            <ac:grpSpMk id="24" creationId="{77B067F6-8CC1-1342-90F7-A6B9B906A1E1}"/>
          </ac:grpSpMkLst>
        </pc:grpChg>
        <pc:grpChg chg="add">
          <ac:chgData name="Nikki Cooper" userId="02377298a91b593d" providerId="LiveId" clId="{B6DAA2E5-F9C6-6B42-A298-17D3D660966F}" dt="2020-10-04T10:54:08.407" v="215"/>
          <ac:grpSpMkLst>
            <pc:docMk/>
            <pc:sldMk cId="2043056763" sldId="298"/>
            <ac:grpSpMk id="27" creationId="{5847D14D-B19C-914A-BBD6-A533B91B9C9D}"/>
          </ac:grpSpMkLst>
        </pc:grpChg>
        <pc:grpChg chg="add">
          <ac:chgData name="Nikki Cooper" userId="02377298a91b593d" providerId="LiveId" clId="{B6DAA2E5-F9C6-6B42-A298-17D3D660966F}" dt="2020-10-04T10:54:10.502" v="220"/>
          <ac:grpSpMkLst>
            <pc:docMk/>
            <pc:sldMk cId="2043056763" sldId="298"/>
            <ac:grpSpMk id="32" creationId="{43F8F242-E51A-0A4D-BED5-2610D544E2A7}"/>
          </ac:grpSpMkLst>
        </pc:grpChg>
        <pc:grpChg chg="add">
          <ac:chgData name="Nikki Cooper" userId="02377298a91b593d" providerId="LiveId" clId="{B6DAA2E5-F9C6-6B42-A298-17D3D660966F}" dt="2020-10-04T10:54:14.706" v="226"/>
          <ac:grpSpMkLst>
            <pc:docMk/>
            <pc:sldMk cId="2043056763" sldId="298"/>
            <ac:grpSpMk id="38" creationId="{BA623B13-82F4-584A-8F0F-85D358AA9727}"/>
          </ac:grpSpMkLst>
        </pc:grpChg>
        <pc:grpChg chg="add">
          <ac:chgData name="Nikki Cooper" userId="02377298a91b593d" providerId="LiveId" clId="{B6DAA2E5-F9C6-6B42-A298-17D3D660966F}" dt="2020-10-04T10:54:19.095" v="232"/>
          <ac:grpSpMkLst>
            <pc:docMk/>
            <pc:sldMk cId="2043056763" sldId="298"/>
            <ac:grpSpMk id="44" creationId="{6E85F993-EDAA-1A41-8A5E-6006F1E2724E}"/>
          </ac:grpSpMkLst>
        </pc:grpChg>
        <pc:grpChg chg="add del">
          <ac:chgData name="Nikki Cooper" userId="02377298a91b593d" providerId="LiveId" clId="{B6DAA2E5-F9C6-6B42-A298-17D3D660966F}" dt="2020-10-04T10:54:23.858" v="241"/>
          <ac:grpSpMkLst>
            <pc:docMk/>
            <pc:sldMk cId="2043056763" sldId="298"/>
            <ac:grpSpMk id="45" creationId="{368202BD-F543-6344-AD71-C0DA8290046F}"/>
          </ac:grpSpMkLst>
        </pc:grpChg>
        <pc:grpChg chg="add del">
          <ac:chgData name="Nikki Cooper" userId="02377298a91b593d" providerId="LiveId" clId="{B6DAA2E5-F9C6-6B42-A298-17D3D660966F}" dt="2020-10-04T10:54:23.858" v="241"/>
          <ac:grpSpMkLst>
            <pc:docMk/>
            <pc:sldMk cId="2043056763" sldId="298"/>
            <ac:grpSpMk id="48" creationId="{DAD3F084-FB6E-CA4A-9348-DFFBBD8C6CE7}"/>
          </ac:grpSpMkLst>
        </pc:grpChg>
        <pc:grpChg chg="add">
          <ac:chgData name="Nikki Cooper" userId="02377298a91b593d" providerId="LiveId" clId="{B6DAA2E5-F9C6-6B42-A298-17D3D660966F}" dt="2020-10-04T10:54:23.858" v="241"/>
          <ac:grpSpMkLst>
            <pc:docMk/>
            <pc:sldMk cId="2043056763" sldId="298"/>
            <ac:grpSpMk id="54" creationId="{5B3DB69B-04C5-724F-B738-540A3A6EF3BA}"/>
          </ac:grpSpMkLst>
        </pc:grpChg>
        <pc:inkChg chg="add">
          <ac:chgData name="Nikki Cooper" userId="02377298a91b593d" providerId="LiveId" clId="{B6DAA2E5-F9C6-6B42-A298-17D3D660966F}" dt="2020-10-04T10:53:55.592" v="192"/>
          <ac:inkMkLst>
            <pc:docMk/>
            <pc:sldMk cId="2043056763" sldId="298"/>
            <ac:inkMk id="4" creationId="{B34A91E9-B308-2B4E-8234-1F80BC699265}"/>
          </ac:inkMkLst>
        </pc:inkChg>
        <pc:inkChg chg="add">
          <ac:chgData name="Nikki Cooper" userId="02377298a91b593d" providerId="LiveId" clId="{B6DAA2E5-F9C6-6B42-A298-17D3D660966F}" dt="2020-10-04T10:53:56.529" v="193"/>
          <ac:inkMkLst>
            <pc:docMk/>
            <pc:sldMk cId="2043056763" sldId="298"/>
            <ac:inkMk id="5" creationId="{50034137-BAAD-5642-A0C5-4E161CC50140}"/>
          </ac:inkMkLst>
        </pc:inkChg>
        <pc:inkChg chg="add">
          <ac:chgData name="Nikki Cooper" userId="02377298a91b593d" providerId="LiveId" clId="{B6DAA2E5-F9C6-6B42-A298-17D3D660966F}" dt="2020-10-04T10:53:57.668" v="195"/>
          <ac:inkMkLst>
            <pc:docMk/>
            <pc:sldMk cId="2043056763" sldId="298"/>
            <ac:inkMk id="7" creationId="{930D7844-F7BD-FD43-BFA2-FFD389465EE3}"/>
          </ac:inkMkLst>
        </pc:inkChg>
        <pc:inkChg chg="add">
          <ac:chgData name="Nikki Cooper" userId="02377298a91b593d" providerId="LiveId" clId="{B6DAA2E5-F9C6-6B42-A298-17D3D660966F}" dt="2020-10-04T10:53:58.486" v="196"/>
          <ac:inkMkLst>
            <pc:docMk/>
            <pc:sldMk cId="2043056763" sldId="298"/>
            <ac:inkMk id="8" creationId="{1CC3396B-8B32-D845-97A8-25FF957C14B2}"/>
          </ac:inkMkLst>
        </pc:inkChg>
        <pc:inkChg chg="add topLvl">
          <ac:chgData name="Nikki Cooper" userId="02377298a91b593d" providerId="LiveId" clId="{B6DAA2E5-F9C6-6B42-A298-17D3D660966F}" dt="2020-10-04T10:54:14.706" v="226"/>
          <ac:inkMkLst>
            <pc:docMk/>
            <pc:sldMk cId="2043056763" sldId="298"/>
            <ac:inkMk id="10" creationId="{C2DDD10D-6246-C143-B795-CAA57BB50507}"/>
          </ac:inkMkLst>
        </pc:inkChg>
        <pc:inkChg chg="add topLvl">
          <ac:chgData name="Nikki Cooper" userId="02377298a91b593d" providerId="LiveId" clId="{B6DAA2E5-F9C6-6B42-A298-17D3D660966F}" dt="2020-10-04T10:54:14.706" v="226"/>
          <ac:inkMkLst>
            <pc:docMk/>
            <pc:sldMk cId="2043056763" sldId="298"/>
            <ac:inkMk id="11" creationId="{46B8DE44-810F-4041-B6AF-A3EA00B9DF4D}"/>
          </ac:inkMkLst>
        </pc:inkChg>
        <pc:inkChg chg="add topLvl">
          <ac:chgData name="Nikki Cooper" userId="02377298a91b593d" providerId="LiveId" clId="{B6DAA2E5-F9C6-6B42-A298-17D3D660966F}" dt="2020-10-04T10:54:14.706" v="226"/>
          <ac:inkMkLst>
            <pc:docMk/>
            <pc:sldMk cId="2043056763" sldId="298"/>
            <ac:inkMk id="13" creationId="{5B450216-CD80-B84E-8901-757734008CF0}"/>
          </ac:inkMkLst>
        </pc:inkChg>
        <pc:inkChg chg="add topLvl">
          <ac:chgData name="Nikki Cooper" userId="02377298a91b593d" providerId="LiveId" clId="{B6DAA2E5-F9C6-6B42-A298-17D3D660966F}" dt="2020-10-04T10:54:14.706" v="226"/>
          <ac:inkMkLst>
            <pc:docMk/>
            <pc:sldMk cId="2043056763" sldId="298"/>
            <ac:inkMk id="14" creationId="{96015EAA-AAA1-A74E-86C3-5CA3822E07D8}"/>
          </ac:inkMkLst>
        </pc:inkChg>
        <pc:inkChg chg="add topLvl">
          <ac:chgData name="Nikki Cooper" userId="02377298a91b593d" providerId="LiveId" clId="{B6DAA2E5-F9C6-6B42-A298-17D3D660966F}" dt="2020-10-04T10:54:14.706" v="226"/>
          <ac:inkMkLst>
            <pc:docMk/>
            <pc:sldMk cId="2043056763" sldId="298"/>
            <ac:inkMk id="15" creationId="{1CAA3031-BD0A-7E4C-B92C-2C42F580D552}"/>
          </ac:inkMkLst>
        </pc:inkChg>
        <pc:inkChg chg="add topLvl">
          <ac:chgData name="Nikki Cooper" userId="02377298a91b593d" providerId="LiveId" clId="{B6DAA2E5-F9C6-6B42-A298-17D3D660966F}" dt="2020-10-04T10:54:14.706" v="226"/>
          <ac:inkMkLst>
            <pc:docMk/>
            <pc:sldMk cId="2043056763" sldId="298"/>
            <ac:inkMk id="16" creationId="{57381C95-94DB-154C-8491-E7DA08BAACC9}"/>
          </ac:inkMkLst>
        </pc:inkChg>
        <pc:inkChg chg="add topLvl">
          <ac:chgData name="Nikki Cooper" userId="02377298a91b593d" providerId="LiveId" clId="{B6DAA2E5-F9C6-6B42-A298-17D3D660966F}" dt="2020-10-04T10:54:14.706" v="226"/>
          <ac:inkMkLst>
            <pc:docMk/>
            <pc:sldMk cId="2043056763" sldId="298"/>
            <ac:inkMk id="17" creationId="{6191F12E-DFAA-8E4E-954A-A868140BDDF0}"/>
          </ac:inkMkLst>
        </pc:inkChg>
        <pc:inkChg chg="add topLvl">
          <ac:chgData name="Nikki Cooper" userId="02377298a91b593d" providerId="LiveId" clId="{B6DAA2E5-F9C6-6B42-A298-17D3D660966F}" dt="2020-10-04T10:54:14.706" v="226"/>
          <ac:inkMkLst>
            <pc:docMk/>
            <pc:sldMk cId="2043056763" sldId="298"/>
            <ac:inkMk id="18" creationId="{48A64645-4B57-CA44-97E7-76EDE10D6C37}"/>
          </ac:inkMkLst>
        </pc:inkChg>
        <pc:inkChg chg="add">
          <ac:chgData name="Nikki Cooper" userId="02377298a91b593d" providerId="LiveId" clId="{B6DAA2E5-F9C6-6B42-A298-17D3D660966F}" dt="2020-10-04T10:54:03.704" v="207"/>
          <ac:inkMkLst>
            <pc:docMk/>
            <pc:sldMk cId="2043056763" sldId="298"/>
            <ac:inkMk id="19" creationId="{F350A9B8-BBBA-AF4D-ADA9-776C06524DBC}"/>
          </ac:inkMkLst>
        </pc:inkChg>
        <pc:inkChg chg="add topLvl">
          <ac:chgData name="Nikki Cooper" userId="02377298a91b593d" providerId="LiveId" clId="{B6DAA2E5-F9C6-6B42-A298-17D3D660966F}" dt="2020-10-04T10:54:14.706" v="226"/>
          <ac:inkMkLst>
            <pc:docMk/>
            <pc:sldMk cId="2043056763" sldId="298"/>
            <ac:inkMk id="21" creationId="{6C71DFBC-8BF7-2644-897C-0A3BCE1F635D}"/>
          </ac:inkMkLst>
        </pc:inkChg>
        <pc:inkChg chg="add topLvl">
          <ac:chgData name="Nikki Cooper" userId="02377298a91b593d" providerId="LiveId" clId="{B6DAA2E5-F9C6-6B42-A298-17D3D660966F}" dt="2020-10-04T10:54:14.706" v="226"/>
          <ac:inkMkLst>
            <pc:docMk/>
            <pc:sldMk cId="2043056763" sldId="298"/>
            <ac:inkMk id="22" creationId="{779C0706-7B84-044B-9147-AB6996329043}"/>
          </ac:inkMkLst>
        </pc:inkChg>
        <pc:inkChg chg="add topLvl">
          <ac:chgData name="Nikki Cooper" userId="02377298a91b593d" providerId="LiveId" clId="{B6DAA2E5-F9C6-6B42-A298-17D3D660966F}" dt="2020-10-04T10:54:14.706" v="226"/>
          <ac:inkMkLst>
            <pc:docMk/>
            <pc:sldMk cId="2043056763" sldId="298"/>
            <ac:inkMk id="23" creationId="{25D21622-1E83-3147-82AB-866CEC387582}"/>
          </ac:inkMkLst>
        </pc:inkChg>
        <pc:inkChg chg="add">
          <ac:chgData name="Nikki Cooper" userId="02377298a91b593d" providerId="LiveId" clId="{B6DAA2E5-F9C6-6B42-A298-17D3D660966F}" dt="2020-10-04T10:54:06.805" v="213"/>
          <ac:inkMkLst>
            <pc:docMk/>
            <pc:sldMk cId="2043056763" sldId="298"/>
            <ac:inkMk id="25" creationId="{20243CF3-B257-0B4F-8DE7-6C0696B204C6}"/>
          </ac:inkMkLst>
        </pc:inkChg>
        <pc:inkChg chg="add">
          <ac:chgData name="Nikki Cooper" userId="02377298a91b593d" providerId="LiveId" clId="{B6DAA2E5-F9C6-6B42-A298-17D3D660966F}" dt="2020-10-04T10:54:07.420" v="214"/>
          <ac:inkMkLst>
            <pc:docMk/>
            <pc:sldMk cId="2043056763" sldId="298"/>
            <ac:inkMk id="26" creationId="{6BE67E08-C508-0A40-B294-4C6B06EDEF6E}"/>
          </ac:inkMkLst>
        </pc:inkChg>
        <pc:inkChg chg="add">
          <ac:chgData name="Nikki Cooper" userId="02377298a91b593d" providerId="LiveId" clId="{B6DAA2E5-F9C6-6B42-A298-17D3D660966F}" dt="2020-10-04T10:54:08.970" v="216"/>
          <ac:inkMkLst>
            <pc:docMk/>
            <pc:sldMk cId="2043056763" sldId="298"/>
            <ac:inkMk id="28" creationId="{C68867EA-B189-E84F-96ED-82AFAFCC7587}"/>
          </ac:inkMkLst>
        </pc:inkChg>
        <pc:inkChg chg="add">
          <ac:chgData name="Nikki Cooper" userId="02377298a91b593d" providerId="LiveId" clId="{B6DAA2E5-F9C6-6B42-A298-17D3D660966F}" dt="2020-10-04T10:54:09.303" v="217"/>
          <ac:inkMkLst>
            <pc:docMk/>
            <pc:sldMk cId="2043056763" sldId="298"/>
            <ac:inkMk id="29" creationId="{855ACF6C-EE57-5E42-A80A-C8C06E97557D}"/>
          </ac:inkMkLst>
        </pc:inkChg>
        <pc:inkChg chg="add">
          <ac:chgData name="Nikki Cooper" userId="02377298a91b593d" providerId="LiveId" clId="{B6DAA2E5-F9C6-6B42-A298-17D3D660966F}" dt="2020-10-04T10:54:09.767" v="218"/>
          <ac:inkMkLst>
            <pc:docMk/>
            <pc:sldMk cId="2043056763" sldId="298"/>
            <ac:inkMk id="30" creationId="{2D765C4C-D96C-8548-8EDE-F4772A656D08}"/>
          </ac:inkMkLst>
        </pc:inkChg>
        <pc:inkChg chg="add">
          <ac:chgData name="Nikki Cooper" userId="02377298a91b593d" providerId="LiveId" clId="{B6DAA2E5-F9C6-6B42-A298-17D3D660966F}" dt="2020-10-04T10:54:09.934" v="219"/>
          <ac:inkMkLst>
            <pc:docMk/>
            <pc:sldMk cId="2043056763" sldId="298"/>
            <ac:inkMk id="31" creationId="{EA135FEC-CC8F-3D45-B796-24CFD13E54E6}"/>
          </ac:inkMkLst>
        </pc:inkChg>
        <pc:inkChg chg="add">
          <ac:chgData name="Nikki Cooper" userId="02377298a91b593d" providerId="LiveId" clId="{B6DAA2E5-F9C6-6B42-A298-17D3D660966F}" dt="2020-10-04T10:54:12.601" v="221"/>
          <ac:inkMkLst>
            <pc:docMk/>
            <pc:sldMk cId="2043056763" sldId="298"/>
            <ac:inkMk id="33" creationId="{D4C6FAE8-780F-904A-AF78-22BC960B1E08}"/>
          </ac:inkMkLst>
        </pc:inkChg>
        <pc:inkChg chg="add">
          <ac:chgData name="Nikki Cooper" userId="02377298a91b593d" providerId="LiveId" clId="{B6DAA2E5-F9C6-6B42-A298-17D3D660966F}" dt="2020-10-04T10:54:12.951" v="222"/>
          <ac:inkMkLst>
            <pc:docMk/>
            <pc:sldMk cId="2043056763" sldId="298"/>
            <ac:inkMk id="34" creationId="{07286352-FBA6-FE4A-BBF1-4449A6AB35D0}"/>
          </ac:inkMkLst>
        </pc:inkChg>
        <pc:inkChg chg="add">
          <ac:chgData name="Nikki Cooper" userId="02377298a91b593d" providerId="LiveId" clId="{B6DAA2E5-F9C6-6B42-A298-17D3D660966F}" dt="2020-10-04T10:54:13.286" v="223"/>
          <ac:inkMkLst>
            <pc:docMk/>
            <pc:sldMk cId="2043056763" sldId="298"/>
            <ac:inkMk id="35" creationId="{56AC0FBF-1AD5-9D41-98AE-E1CD093D7C73}"/>
          </ac:inkMkLst>
        </pc:inkChg>
        <pc:inkChg chg="add">
          <ac:chgData name="Nikki Cooper" userId="02377298a91b593d" providerId="LiveId" clId="{B6DAA2E5-F9C6-6B42-A298-17D3D660966F}" dt="2020-10-04T10:54:13.483" v="224"/>
          <ac:inkMkLst>
            <pc:docMk/>
            <pc:sldMk cId="2043056763" sldId="298"/>
            <ac:inkMk id="36" creationId="{63F1EDED-496F-D643-850D-290D054D6B1C}"/>
          </ac:inkMkLst>
        </pc:inkChg>
        <pc:inkChg chg="add">
          <ac:chgData name="Nikki Cooper" userId="02377298a91b593d" providerId="LiveId" clId="{B6DAA2E5-F9C6-6B42-A298-17D3D660966F}" dt="2020-10-04T10:54:13.953" v="225"/>
          <ac:inkMkLst>
            <pc:docMk/>
            <pc:sldMk cId="2043056763" sldId="298"/>
            <ac:inkMk id="37" creationId="{E962B177-1E81-DD4E-B4B0-C94CD8B77647}"/>
          </ac:inkMkLst>
        </pc:inkChg>
        <pc:inkChg chg="add topLvl">
          <ac:chgData name="Nikki Cooper" userId="02377298a91b593d" providerId="LiveId" clId="{B6DAA2E5-F9C6-6B42-A298-17D3D660966F}" dt="2020-10-04T10:54:23.858" v="241"/>
          <ac:inkMkLst>
            <pc:docMk/>
            <pc:sldMk cId="2043056763" sldId="298"/>
            <ac:inkMk id="39" creationId="{0A618BF4-CF9A-9E40-8A1C-6B017C50C52B}"/>
          </ac:inkMkLst>
        </pc:inkChg>
        <pc:inkChg chg="add topLvl">
          <ac:chgData name="Nikki Cooper" userId="02377298a91b593d" providerId="LiveId" clId="{B6DAA2E5-F9C6-6B42-A298-17D3D660966F}" dt="2020-10-04T10:54:23.858" v="241"/>
          <ac:inkMkLst>
            <pc:docMk/>
            <pc:sldMk cId="2043056763" sldId="298"/>
            <ac:inkMk id="40" creationId="{9E6871F1-FFCD-874B-99AE-FC6B538F49E7}"/>
          </ac:inkMkLst>
        </pc:inkChg>
        <pc:inkChg chg="add">
          <ac:chgData name="Nikki Cooper" userId="02377298a91b593d" providerId="LiveId" clId="{B6DAA2E5-F9C6-6B42-A298-17D3D660966F}" dt="2020-10-04T10:54:17.925" v="229"/>
          <ac:inkMkLst>
            <pc:docMk/>
            <pc:sldMk cId="2043056763" sldId="298"/>
            <ac:inkMk id="41" creationId="{6D946ABF-8E48-4046-B479-A144259AD6DE}"/>
          </ac:inkMkLst>
        </pc:inkChg>
        <pc:inkChg chg="add">
          <ac:chgData name="Nikki Cooper" userId="02377298a91b593d" providerId="LiveId" clId="{B6DAA2E5-F9C6-6B42-A298-17D3D660966F}" dt="2020-10-04T10:54:18.329" v="230"/>
          <ac:inkMkLst>
            <pc:docMk/>
            <pc:sldMk cId="2043056763" sldId="298"/>
            <ac:inkMk id="42" creationId="{37A72AAB-446D-D941-8D0D-8DBFA6D923CE}"/>
          </ac:inkMkLst>
        </pc:inkChg>
        <pc:inkChg chg="add">
          <ac:chgData name="Nikki Cooper" userId="02377298a91b593d" providerId="LiveId" clId="{B6DAA2E5-F9C6-6B42-A298-17D3D660966F}" dt="2020-10-04T10:54:18.512" v="231"/>
          <ac:inkMkLst>
            <pc:docMk/>
            <pc:sldMk cId="2043056763" sldId="298"/>
            <ac:inkMk id="43" creationId="{A80373BC-B2D7-8544-8263-48CC64DFBB76}"/>
          </ac:inkMkLst>
        </pc:inkChg>
        <pc:inkChg chg="add topLvl">
          <ac:chgData name="Nikki Cooper" userId="02377298a91b593d" providerId="LiveId" clId="{B6DAA2E5-F9C6-6B42-A298-17D3D660966F}" dt="2020-10-04T10:54:23.858" v="241"/>
          <ac:inkMkLst>
            <pc:docMk/>
            <pc:sldMk cId="2043056763" sldId="298"/>
            <ac:inkMk id="46" creationId="{52730BDF-669C-DA44-B73F-5C8B17E8EA53}"/>
          </ac:inkMkLst>
        </pc:inkChg>
        <pc:inkChg chg="add topLvl">
          <ac:chgData name="Nikki Cooper" userId="02377298a91b593d" providerId="LiveId" clId="{B6DAA2E5-F9C6-6B42-A298-17D3D660966F}" dt="2020-10-04T10:54:23.858" v="241"/>
          <ac:inkMkLst>
            <pc:docMk/>
            <pc:sldMk cId="2043056763" sldId="298"/>
            <ac:inkMk id="47" creationId="{BD0B14EB-CD80-2C48-9422-65E932352EDA}"/>
          </ac:inkMkLst>
        </pc:inkChg>
        <pc:inkChg chg="add">
          <ac:chgData name="Nikki Cooper" userId="02377298a91b593d" providerId="LiveId" clId="{B6DAA2E5-F9C6-6B42-A298-17D3D660966F}" dt="2020-10-04T10:54:21.745" v="236"/>
          <ac:inkMkLst>
            <pc:docMk/>
            <pc:sldMk cId="2043056763" sldId="298"/>
            <ac:inkMk id="49" creationId="{A3076929-120B-7943-90E8-B09B46454BE3}"/>
          </ac:inkMkLst>
        </pc:inkChg>
        <pc:inkChg chg="add">
          <ac:chgData name="Nikki Cooper" userId="02377298a91b593d" providerId="LiveId" clId="{B6DAA2E5-F9C6-6B42-A298-17D3D660966F}" dt="2020-10-04T10:54:22.125" v="237"/>
          <ac:inkMkLst>
            <pc:docMk/>
            <pc:sldMk cId="2043056763" sldId="298"/>
            <ac:inkMk id="50" creationId="{426D4205-31D8-434A-A726-666D1B97F1E3}"/>
          </ac:inkMkLst>
        </pc:inkChg>
        <pc:inkChg chg="add">
          <ac:chgData name="Nikki Cooper" userId="02377298a91b593d" providerId="LiveId" clId="{B6DAA2E5-F9C6-6B42-A298-17D3D660966F}" dt="2020-10-04T10:54:22.659" v="238"/>
          <ac:inkMkLst>
            <pc:docMk/>
            <pc:sldMk cId="2043056763" sldId="298"/>
            <ac:inkMk id="51" creationId="{9AEC808C-90B4-4941-8384-138C387CF6C4}"/>
          </ac:inkMkLst>
        </pc:inkChg>
        <pc:inkChg chg="add">
          <ac:chgData name="Nikki Cooper" userId="02377298a91b593d" providerId="LiveId" clId="{B6DAA2E5-F9C6-6B42-A298-17D3D660966F}" dt="2020-10-04T10:54:22.861" v="239"/>
          <ac:inkMkLst>
            <pc:docMk/>
            <pc:sldMk cId="2043056763" sldId="298"/>
            <ac:inkMk id="52" creationId="{6D3F198E-EF73-7047-8489-959DA1C74F9C}"/>
          </ac:inkMkLst>
        </pc:inkChg>
        <pc:inkChg chg="add">
          <ac:chgData name="Nikki Cooper" userId="02377298a91b593d" providerId="LiveId" clId="{B6DAA2E5-F9C6-6B42-A298-17D3D660966F}" dt="2020-10-04T10:54:23.329" v="240"/>
          <ac:inkMkLst>
            <pc:docMk/>
            <pc:sldMk cId="2043056763" sldId="298"/>
            <ac:inkMk id="53" creationId="{B8E907E5-06B1-1540-B242-604E5E10E943}"/>
          </ac:inkMkLst>
        </pc:inkChg>
      </pc:sldChg>
      <pc:sldChg chg="addSp delSp">
        <pc:chgData name="Nikki Cooper" userId="02377298a91b593d" providerId="LiveId" clId="{B6DAA2E5-F9C6-6B42-A298-17D3D660966F}" dt="2020-10-04T10:59:34.285" v="487"/>
        <pc:sldMkLst>
          <pc:docMk/>
          <pc:sldMk cId="4207096462" sldId="301"/>
        </pc:sldMkLst>
        <pc:grpChg chg="add">
          <ac:chgData name="Nikki Cooper" userId="02377298a91b593d" providerId="LiveId" clId="{B6DAA2E5-F9C6-6B42-A298-17D3D660966F}" dt="2020-10-04T10:59:13.481" v="447"/>
          <ac:grpSpMkLst>
            <pc:docMk/>
            <pc:sldMk cId="4207096462" sldId="301"/>
            <ac:grpSpMk id="5" creationId="{712A51A8-9C00-3E47-82FF-4149F0C8E833}"/>
          </ac:grpSpMkLst>
        </pc:grpChg>
        <pc:grpChg chg="add">
          <ac:chgData name="Nikki Cooper" userId="02377298a91b593d" providerId="LiveId" clId="{B6DAA2E5-F9C6-6B42-A298-17D3D660966F}" dt="2020-10-04T10:59:15.934" v="453"/>
          <ac:grpSpMkLst>
            <pc:docMk/>
            <pc:sldMk cId="4207096462" sldId="301"/>
            <ac:grpSpMk id="11" creationId="{FDF91DC2-4D91-7C48-B9B7-9778FD22E00E}"/>
          </ac:grpSpMkLst>
        </pc:grpChg>
        <pc:grpChg chg="add">
          <ac:chgData name="Nikki Cooper" userId="02377298a91b593d" providerId="LiveId" clId="{B6DAA2E5-F9C6-6B42-A298-17D3D660966F}" dt="2020-10-04T10:59:18.887" v="460"/>
          <ac:grpSpMkLst>
            <pc:docMk/>
            <pc:sldMk cId="4207096462" sldId="301"/>
            <ac:grpSpMk id="18" creationId="{CE298343-E1ED-1C4A-82AA-03FDA6ED3203}"/>
          </ac:grpSpMkLst>
        </pc:grpChg>
        <pc:grpChg chg="add">
          <ac:chgData name="Nikki Cooper" userId="02377298a91b593d" providerId="LiveId" clId="{B6DAA2E5-F9C6-6B42-A298-17D3D660966F}" dt="2020-10-04T10:59:18.887" v="460"/>
          <ac:grpSpMkLst>
            <pc:docMk/>
            <pc:sldMk cId="4207096462" sldId="301"/>
            <ac:grpSpMk id="19" creationId="{75774CFE-7686-F64E-AD7F-D4336EE911B3}"/>
          </ac:grpSpMkLst>
        </pc:grpChg>
        <pc:grpChg chg="add">
          <ac:chgData name="Nikki Cooper" userId="02377298a91b593d" providerId="LiveId" clId="{B6DAA2E5-F9C6-6B42-A298-17D3D660966F}" dt="2020-10-04T10:59:22.507" v="468"/>
          <ac:grpSpMkLst>
            <pc:docMk/>
            <pc:sldMk cId="4207096462" sldId="301"/>
            <ac:grpSpMk id="27" creationId="{6E5B0586-AD6B-4F41-A0B2-A34F0B833405}"/>
          </ac:grpSpMkLst>
        </pc:grpChg>
        <pc:grpChg chg="add del">
          <ac:chgData name="Nikki Cooper" userId="02377298a91b593d" providerId="LiveId" clId="{B6DAA2E5-F9C6-6B42-A298-17D3D660966F}" dt="2020-10-04T10:59:26.946" v="478"/>
          <ac:grpSpMkLst>
            <pc:docMk/>
            <pc:sldMk cId="4207096462" sldId="301"/>
            <ac:grpSpMk id="28" creationId="{07C52B88-35D5-784F-B953-1DE7B95D0767}"/>
          </ac:grpSpMkLst>
        </pc:grpChg>
        <pc:grpChg chg="add">
          <ac:chgData name="Nikki Cooper" userId="02377298a91b593d" providerId="LiveId" clId="{B6DAA2E5-F9C6-6B42-A298-17D3D660966F}" dt="2020-10-04T10:59:26.946" v="478"/>
          <ac:grpSpMkLst>
            <pc:docMk/>
            <pc:sldMk cId="4207096462" sldId="301"/>
            <ac:grpSpMk id="38" creationId="{4C9FAF24-EC34-264A-8FB7-1C92DE0B3173}"/>
          </ac:grpSpMkLst>
        </pc:grpChg>
        <pc:grpChg chg="add">
          <ac:chgData name="Nikki Cooper" userId="02377298a91b593d" providerId="LiveId" clId="{B6DAA2E5-F9C6-6B42-A298-17D3D660966F}" dt="2020-10-04T10:59:26.946" v="478"/>
          <ac:grpSpMkLst>
            <pc:docMk/>
            <pc:sldMk cId="4207096462" sldId="301"/>
            <ac:grpSpMk id="39" creationId="{22C4624A-03DB-2B41-89D3-F84113253257}"/>
          </ac:grpSpMkLst>
        </pc:grpChg>
        <pc:grpChg chg="add">
          <ac:chgData name="Nikki Cooper" userId="02377298a91b593d" providerId="LiveId" clId="{B6DAA2E5-F9C6-6B42-A298-17D3D660966F}" dt="2020-10-04T10:59:26.946" v="478"/>
          <ac:grpSpMkLst>
            <pc:docMk/>
            <pc:sldMk cId="4207096462" sldId="301"/>
            <ac:grpSpMk id="40" creationId="{AD338F10-175B-714D-AF32-150F2DCE0C0C}"/>
          </ac:grpSpMkLst>
        </pc:grpChg>
        <pc:grpChg chg="add">
          <ac:chgData name="Nikki Cooper" userId="02377298a91b593d" providerId="LiveId" clId="{B6DAA2E5-F9C6-6B42-A298-17D3D660966F}" dt="2020-10-04T10:59:31.176" v="482"/>
          <ac:grpSpMkLst>
            <pc:docMk/>
            <pc:sldMk cId="4207096462" sldId="301"/>
            <ac:grpSpMk id="44" creationId="{0F4B946B-BF5C-8246-BA37-132CD7035665}"/>
          </ac:grpSpMkLst>
        </pc:grpChg>
        <pc:grpChg chg="add">
          <ac:chgData name="Nikki Cooper" userId="02377298a91b593d" providerId="LiveId" clId="{B6DAA2E5-F9C6-6B42-A298-17D3D660966F}" dt="2020-10-04T10:59:34.285" v="487"/>
          <ac:grpSpMkLst>
            <pc:docMk/>
            <pc:sldMk cId="4207096462" sldId="301"/>
            <ac:grpSpMk id="49" creationId="{49587434-5D31-0C45-801C-5CE6220A6A9C}"/>
          </ac:grpSpMkLst>
        </pc:grpChg>
        <pc:inkChg chg="add">
          <ac:chgData name="Nikki Cooper" userId="02377298a91b593d" providerId="LiveId" clId="{B6DAA2E5-F9C6-6B42-A298-17D3D660966F}" dt="2020-10-04T10:59:12.449" v="445"/>
          <ac:inkMkLst>
            <pc:docMk/>
            <pc:sldMk cId="4207096462" sldId="301"/>
            <ac:inkMk id="3" creationId="{13B1E43F-0E76-0E49-9BAC-DE4651A10F57}"/>
          </ac:inkMkLst>
        </pc:inkChg>
        <pc:inkChg chg="add">
          <ac:chgData name="Nikki Cooper" userId="02377298a91b593d" providerId="LiveId" clId="{B6DAA2E5-F9C6-6B42-A298-17D3D660966F}" dt="2020-10-04T10:59:12.913" v="446"/>
          <ac:inkMkLst>
            <pc:docMk/>
            <pc:sldMk cId="4207096462" sldId="301"/>
            <ac:inkMk id="4" creationId="{730A71C9-27F7-DC40-A671-AA055B31D10A}"/>
          </ac:inkMkLst>
        </pc:inkChg>
        <pc:inkChg chg="add">
          <ac:chgData name="Nikki Cooper" userId="02377298a91b593d" providerId="LiveId" clId="{B6DAA2E5-F9C6-6B42-A298-17D3D660966F}" dt="2020-10-04T10:59:13.822" v="448"/>
          <ac:inkMkLst>
            <pc:docMk/>
            <pc:sldMk cId="4207096462" sldId="301"/>
            <ac:inkMk id="6" creationId="{C1DB4EB2-5F94-5A42-8F8B-37CF0F8B5F17}"/>
          </ac:inkMkLst>
        </pc:inkChg>
        <pc:inkChg chg="add">
          <ac:chgData name="Nikki Cooper" userId="02377298a91b593d" providerId="LiveId" clId="{B6DAA2E5-F9C6-6B42-A298-17D3D660966F}" dt="2020-10-04T10:59:13.998" v="449"/>
          <ac:inkMkLst>
            <pc:docMk/>
            <pc:sldMk cId="4207096462" sldId="301"/>
            <ac:inkMk id="7" creationId="{73953F8F-A721-4A43-BF0F-3858B4ADB802}"/>
          </ac:inkMkLst>
        </pc:inkChg>
        <pc:inkChg chg="add">
          <ac:chgData name="Nikki Cooper" userId="02377298a91b593d" providerId="LiveId" clId="{B6DAA2E5-F9C6-6B42-A298-17D3D660966F}" dt="2020-10-04T10:59:14.432" v="450"/>
          <ac:inkMkLst>
            <pc:docMk/>
            <pc:sldMk cId="4207096462" sldId="301"/>
            <ac:inkMk id="8" creationId="{75DA5E59-71CA-4B4A-81DE-8F72B837EA21}"/>
          </ac:inkMkLst>
        </pc:inkChg>
        <pc:inkChg chg="add">
          <ac:chgData name="Nikki Cooper" userId="02377298a91b593d" providerId="LiveId" clId="{B6DAA2E5-F9C6-6B42-A298-17D3D660966F}" dt="2020-10-04T10:59:14.780" v="451"/>
          <ac:inkMkLst>
            <pc:docMk/>
            <pc:sldMk cId="4207096462" sldId="301"/>
            <ac:inkMk id="9" creationId="{D32E9F24-1BCB-5B4A-A6AC-941B8C8312C5}"/>
          </ac:inkMkLst>
        </pc:inkChg>
        <pc:inkChg chg="add">
          <ac:chgData name="Nikki Cooper" userId="02377298a91b593d" providerId="LiveId" clId="{B6DAA2E5-F9C6-6B42-A298-17D3D660966F}" dt="2020-10-04T10:59:15.398" v="452"/>
          <ac:inkMkLst>
            <pc:docMk/>
            <pc:sldMk cId="4207096462" sldId="301"/>
            <ac:inkMk id="10" creationId="{DECF04D6-A397-5346-B0A9-BA612052A85C}"/>
          </ac:inkMkLst>
        </pc:inkChg>
        <pc:inkChg chg="add">
          <ac:chgData name="Nikki Cooper" userId="02377298a91b593d" providerId="LiveId" clId="{B6DAA2E5-F9C6-6B42-A298-17D3D660966F}" dt="2020-10-04T10:59:16.212" v="454"/>
          <ac:inkMkLst>
            <pc:docMk/>
            <pc:sldMk cId="4207096462" sldId="301"/>
            <ac:inkMk id="12" creationId="{C51C84D2-2BD0-1040-A4A7-1DD6B0D2D44C}"/>
          </ac:inkMkLst>
        </pc:inkChg>
        <pc:inkChg chg="add">
          <ac:chgData name="Nikki Cooper" userId="02377298a91b593d" providerId="LiveId" clId="{B6DAA2E5-F9C6-6B42-A298-17D3D660966F}" dt="2020-10-04T10:59:16.389" v="455"/>
          <ac:inkMkLst>
            <pc:docMk/>
            <pc:sldMk cId="4207096462" sldId="301"/>
            <ac:inkMk id="13" creationId="{EB96CD20-D496-3A46-9F62-044055939E00}"/>
          </ac:inkMkLst>
        </pc:inkChg>
        <pc:inkChg chg="add">
          <ac:chgData name="Nikki Cooper" userId="02377298a91b593d" providerId="LiveId" clId="{B6DAA2E5-F9C6-6B42-A298-17D3D660966F}" dt="2020-10-04T10:59:16.856" v="456"/>
          <ac:inkMkLst>
            <pc:docMk/>
            <pc:sldMk cId="4207096462" sldId="301"/>
            <ac:inkMk id="14" creationId="{E225E4BC-6F2A-4740-A4D0-5719A4210372}"/>
          </ac:inkMkLst>
        </pc:inkChg>
        <pc:inkChg chg="add">
          <ac:chgData name="Nikki Cooper" userId="02377298a91b593d" providerId="LiveId" clId="{B6DAA2E5-F9C6-6B42-A298-17D3D660966F}" dt="2020-10-04T10:59:17.555" v="457"/>
          <ac:inkMkLst>
            <pc:docMk/>
            <pc:sldMk cId="4207096462" sldId="301"/>
            <ac:inkMk id="15" creationId="{155C4187-0E41-3A49-8B35-CEA0F5FAFB01}"/>
          </ac:inkMkLst>
        </pc:inkChg>
        <pc:inkChg chg="add">
          <ac:chgData name="Nikki Cooper" userId="02377298a91b593d" providerId="LiveId" clId="{B6DAA2E5-F9C6-6B42-A298-17D3D660966F}" dt="2020-10-04T10:59:17.765" v="458"/>
          <ac:inkMkLst>
            <pc:docMk/>
            <pc:sldMk cId="4207096462" sldId="301"/>
            <ac:inkMk id="16" creationId="{BB88E9F1-0C3F-0A44-B2D2-E39B1A679BE4}"/>
          </ac:inkMkLst>
        </pc:inkChg>
        <pc:inkChg chg="add">
          <ac:chgData name="Nikki Cooper" userId="02377298a91b593d" providerId="LiveId" clId="{B6DAA2E5-F9C6-6B42-A298-17D3D660966F}" dt="2020-10-04T10:59:17.931" v="459"/>
          <ac:inkMkLst>
            <pc:docMk/>
            <pc:sldMk cId="4207096462" sldId="301"/>
            <ac:inkMk id="17" creationId="{7302CD78-FB19-C54F-8C40-91E3E84F2203}"/>
          </ac:inkMkLst>
        </pc:inkChg>
        <pc:inkChg chg="add topLvl">
          <ac:chgData name="Nikki Cooper" userId="02377298a91b593d" providerId="LiveId" clId="{B6DAA2E5-F9C6-6B42-A298-17D3D660966F}" dt="2020-10-04T10:59:26.946" v="478"/>
          <ac:inkMkLst>
            <pc:docMk/>
            <pc:sldMk cId="4207096462" sldId="301"/>
            <ac:inkMk id="20" creationId="{40E29592-90A6-FC4B-9C34-9C102980800E}"/>
          </ac:inkMkLst>
        </pc:inkChg>
        <pc:inkChg chg="add topLvl">
          <ac:chgData name="Nikki Cooper" userId="02377298a91b593d" providerId="LiveId" clId="{B6DAA2E5-F9C6-6B42-A298-17D3D660966F}" dt="2020-10-04T10:59:26.946" v="478"/>
          <ac:inkMkLst>
            <pc:docMk/>
            <pc:sldMk cId="4207096462" sldId="301"/>
            <ac:inkMk id="21" creationId="{29BF0692-415F-7742-94A7-C4852DDBC899}"/>
          </ac:inkMkLst>
        </pc:inkChg>
        <pc:inkChg chg="add topLvl">
          <ac:chgData name="Nikki Cooper" userId="02377298a91b593d" providerId="LiveId" clId="{B6DAA2E5-F9C6-6B42-A298-17D3D660966F}" dt="2020-10-04T10:59:26.946" v="478"/>
          <ac:inkMkLst>
            <pc:docMk/>
            <pc:sldMk cId="4207096462" sldId="301"/>
            <ac:inkMk id="22" creationId="{B7F8B8F1-5802-C642-84C5-44114B55705E}"/>
          </ac:inkMkLst>
        </pc:inkChg>
        <pc:inkChg chg="add">
          <ac:chgData name="Nikki Cooper" userId="02377298a91b593d" providerId="LiveId" clId="{B6DAA2E5-F9C6-6B42-A298-17D3D660966F}" dt="2020-10-04T10:59:20.487" v="464"/>
          <ac:inkMkLst>
            <pc:docMk/>
            <pc:sldMk cId="4207096462" sldId="301"/>
            <ac:inkMk id="23" creationId="{576C0A82-7CF8-BB45-A65E-925458496651}"/>
          </ac:inkMkLst>
        </pc:inkChg>
        <pc:inkChg chg="add">
          <ac:chgData name="Nikki Cooper" userId="02377298a91b593d" providerId="LiveId" clId="{B6DAA2E5-F9C6-6B42-A298-17D3D660966F}" dt="2020-10-04T10:59:20.679" v="465"/>
          <ac:inkMkLst>
            <pc:docMk/>
            <pc:sldMk cId="4207096462" sldId="301"/>
            <ac:inkMk id="24" creationId="{8F0E0DA1-FB07-9A41-B624-A49FB3F2A448}"/>
          </ac:inkMkLst>
        </pc:inkChg>
        <pc:inkChg chg="add">
          <ac:chgData name="Nikki Cooper" userId="02377298a91b593d" providerId="LiveId" clId="{B6DAA2E5-F9C6-6B42-A298-17D3D660966F}" dt="2020-10-04T10:59:20.846" v="466"/>
          <ac:inkMkLst>
            <pc:docMk/>
            <pc:sldMk cId="4207096462" sldId="301"/>
            <ac:inkMk id="25" creationId="{A91D84E7-0E21-A149-B4D6-16B781BDCC73}"/>
          </ac:inkMkLst>
        </pc:inkChg>
        <pc:inkChg chg="add">
          <ac:chgData name="Nikki Cooper" userId="02377298a91b593d" providerId="LiveId" clId="{B6DAA2E5-F9C6-6B42-A298-17D3D660966F}" dt="2020-10-04T10:59:21.799" v="467"/>
          <ac:inkMkLst>
            <pc:docMk/>
            <pc:sldMk cId="4207096462" sldId="301"/>
            <ac:inkMk id="26" creationId="{28C7FA64-F0DF-E845-A35F-DCC62823E8C9}"/>
          </ac:inkMkLst>
        </pc:inkChg>
        <pc:inkChg chg="add">
          <ac:chgData name="Nikki Cooper" userId="02377298a91b593d" providerId="LiveId" clId="{B6DAA2E5-F9C6-6B42-A298-17D3D660966F}" dt="2020-10-04T10:59:23.088" v="469"/>
          <ac:inkMkLst>
            <pc:docMk/>
            <pc:sldMk cId="4207096462" sldId="301"/>
            <ac:inkMk id="29" creationId="{1B577825-BF7F-8544-8DDF-1B4233A72ED4}"/>
          </ac:inkMkLst>
        </pc:inkChg>
        <pc:inkChg chg="add">
          <ac:chgData name="Nikki Cooper" userId="02377298a91b593d" providerId="LiveId" clId="{B6DAA2E5-F9C6-6B42-A298-17D3D660966F}" dt="2020-10-04T10:59:23.663" v="470"/>
          <ac:inkMkLst>
            <pc:docMk/>
            <pc:sldMk cId="4207096462" sldId="301"/>
            <ac:inkMk id="30" creationId="{56A2BCCF-EEB8-FE43-82C0-512769CA15ED}"/>
          </ac:inkMkLst>
        </pc:inkChg>
        <pc:inkChg chg="add">
          <ac:chgData name="Nikki Cooper" userId="02377298a91b593d" providerId="LiveId" clId="{B6DAA2E5-F9C6-6B42-A298-17D3D660966F}" dt="2020-10-04T10:59:23.821" v="471"/>
          <ac:inkMkLst>
            <pc:docMk/>
            <pc:sldMk cId="4207096462" sldId="301"/>
            <ac:inkMk id="31" creationId="{DD5C4E53-B691-2C4E-A28E-1A818F83AF90}"/>
          </ac:inkMkLst>
        </pc:inkChg>
        <pc:inkChg chg="add">
          <ac:chgData name="Nikki Cooper" userId="02377298a91b593d" providerId="LiveId" clId="{B6DAA2E5-F9C6-6B42-A298-17D3D660966F}" dt="2020-10-04T10:59:24.204" v="472"/>
          <ac:inkMkLst>
            <pc:docMk/>
            <pc:sldMk cId="4207096462" sldId="301"/>
            <ac:inkMk id="32" creationId="{9D2C82A8-BFD7-C140-9BB5-234B58CBA277}"/>
          </ac:inkMkLst>
        </pc:inkChg>
        <pc:inkChg chg="add">
          <ac:chgData name="Nikki Cooper" userId="02377298a91b593d" providerId="LiveId" clId="{B6DAA2E5-F9C6-6B42-A298-17D3D660966F}" dt="2020-10-04T10:59:24.548" v="473"/>
          <ac:inkMkLst>
            <pc:docMk/>
            <pc:sldMk cId="4207096462" sldId="301"/>
            <ac:inkMk id="33" creationId="{3DFB8E2B-0561-7141-BD91-970E5E16E01C}"/>
          </ac:inkMkLst>
        </pc:inkChg>
        <pc:inkChg chg="add">
          <ac:chgData name="Nikki Cooper" userId="02377298a91b593d" providerId="LiveId" clId="{B6DAA2E5-F9C6-6B42-A298-17D3D660966F}" dt="2020-10-04T10:59:25.116" v="474"/>
          <ac:inkMkLst>
            <pc:docMk/>
            <pc:sldMk cId="4207096462" sldId="301"/>
            <ac:inkMk id="34" creationId="{EB6DE59B-340D-AC4A-A90D-20FE4E4C0519}"/>
          </ac:inkMkLst>
        </pc:inkChg>
        <pc:inkChg chg="add">
          <ac:chgData name="Nikki Cooper" userId="02377298a91b593d" providerId="LiveId" clId="{B6DAA2E5-F9C6-6B42-A298-17D3D660966F}" dt="2020-10-04T10:59:25.274" v="475"/>
          <ac:inkMkLst>
            <pc:docMk/>
            <pc:sldMk cId="4207096462" sldId="301"/>
            <ac:inkMk id="35" creationId="{90137D3B-4DB3-AB43-8109-BB9300752EE5}"/>
          </ac:inkMkLst>
        </pc:inkChg>
        <pc:inkChg chg="add">
          <ac:chgData name="Nikki Cooper" userId="02377298a91b593d" providerId="LiveId" clId="{B6DAA2E5-F9C6-6B42-A298-17D3D660966F}" dt="2020-10-04T10:59:25.688" v="476"/>
          <ac:inkMkLst>
            <pc:docMk/>
            <pc:sldMk cId="4207096462" sldId="301"/>
            <ac:inkMk id="36" creationId="{8355D926-B28B-394D-B66A-1B62D5FA882C}"/>
          </ac:inkMkLst>
        </pc:inkChg>
        <pc:inkChg chg="add">
          <ac:chgData name="Nikki Cooper" userId="02377298a91b593d" providerId="LiveId" clId="{B6DAA2E5-F9C6-6B42-A298-17D3D660966F}" dt="2020-10-04T10:59:26.065" v="477"/>
          <ac:inkMkLst>
            <pc:docMk/>
            <pc:sldMk cId="4207096462" sldId="301"/>
            <ac:inkMk id="37" creationId="{E569B755-8580-3648-89B6-E8F8B57056E3}"/>
          </ac:inkMkLst>
        </pc:inkChg>
        <pc:inkChg chg="add">
          <ac:chgData name="Nikki Cooper" userId="02377298a91b593d" providerId="LiveId" clId="{B6DAA2E5-F9C6-6B42-A298-17D3D660966F}" dt="2020-10-04T10:59:29.635" v="479"/>
          <ac:inkMkLst>
            <pc:docMk/>
            <pc:sldMk cId="4207096462" sldId="301"/>
            <ac:inkMk id="41" creationId="{99F515C4-20A4-E642-B1C7-F9959B418B30}"/>
          </ac:inkMkLst>
        </pc:inkChg>
        <pc:inkChg chg="add">
          <ac:chgData name="Nikki Cooper" userId="02377298a91b593d" providerId="LiveId" clId="{B6DAA2E5-F9C6-6B42-A298-17D3D660966F}" dt="2020-10-04T10:59:30.045" v="480"/>
          <ac:inkMkLst>
            <pc:docMk/>
            <pc:sldMk cId="4207096462" sldId="301"/>
            <ac:inkMk id="42" creationId="{519CED33-CE4E-F446-B0CB-84BFF811DC04}"/>
          </ac:inkMkLst>
        </pc:inkChg>
        <pc:inkChg chg="add">
          <ac:chgData name="Nikki Cooper" userId="02377298a91b593d" providerId="LiveId" clId="{B6DAA2E5-F9C6-6B42-A298-17D3D660966F}" dt="2020-10-04T10:59:30.496" v="481"/>
          <ac:inkMkLst>
            <pc:docMk/>
            <pc:sldMk cId="4207096462" sldId="301"/>
            <ac:inkMk id="43" creationId="{A40D1BDB-42B9-BA40-9F15-FE6E57FCAC02}"/>
          </ac:inkMkLst>
        </pc:inkChg>
        <pc:inkChg chg="add">
          <ac:chgData name="Nikki Cooper" userId="02377298a91b593d" providerId="LiveId" clId="{B6DAA2E5-F9C6-6B42-A298-17D3D660966F}" dt="2020-10-04T10:59:32.716" v="483"/>
          <ac:inkMkLst>
            <pc:docMk/>
            <pc:sldMk cId="4207096462" sldId="301"/>
            <ac:inkMk id="45" creationId="{3EA60DB3-1088-9446-A625-3789C46439D4}"/>
          </ac:inkMkLst>
        </pc:inkChg>
        <pc:inkChg chg="add">
          <ac:chgData name="Nikki Cooper" userId="02377298a91b593d" providerId="LiveId" clId="{B6DAA2E5-F9C6-6B42-A298-17D3D660966F}" dt="2020-10-04T10:59:32.870" v="484"/>
          <ac:inkMkLst>
            <pc:docMk/>
            <pc:sldMk cId="4207096462" sldId="301"/>
            <ac:inkMk id="46" creationId="{84D992C1-CB6C-5149-A89C-B904524D5B6C}"/>
          </ac:inkMkLst>
        </pc:inkChg>
        <pc:inkChg chg="add">
          <ac:chgData name="Nikki Cooper" userId="02377298a91b593d" providerId="LiveId" clId="{B6DAA2E5-F9C6-6B42-A298-17D3D660966F}" dt="2020-10-04T10:59:33.262" v="485"/>
          <ac:inkMkLst>
            <pc:docMk/>
            <pc:sldMk cId="4207096462" sldId="301"/>
            <ac:inkMk id="47" creationId="{F84A1678-7C41-B645-A967-E56FA1F4AEE1}"/>
          </ac:inkMkLst>
        </pc:inkChg>
        <pc:inkChg chg="add">
          <ac:chgData name="Nikki Cooper" userId="02377298a91b593d" providerId="LiveId" clId="{B6DAA2E5-F9C6-6B42-A298-17D3D660966F}" dt="2020-10-04T10:59:33.623" v="486"/>
          <ac:inkMkLst>
            <pc:docMk/>
            <pc:sldMk cId="4207096462" sldId="301"/>
            <ac:inkMk id="48" creationId="{7375660B-87E4-4B43-9D9B-93D772E272E6}"/>
          </ac:inkMkLst>
        </pc:inkChg>
      </pc:sldChg>
      <pc:sldChg chg="del">
        <pc:chgData name="Nikki Cooper" userId="02377298a91b593d" providerId="LiveId" clId="{B6DAA2E5-F9C6-6B42-A298-17D3D660966F}" dt="2020-10-04T10:56:46.533" v="333" actId="2696"/>
        <pc:sldMkLst>
          <pc:docMk/>
          <pc:sldMk cId="2347913511" sldId="303"/>
        </pc:sldMkLst>
      </pc:sldChg>
      <pc:sldChg chg="addSp delSp">
        <pc:chgData name="Nikki Cooper" userId="02377298a91b593d" providerId="LiveId" clId="{B6DAA2E5-F9C6-6B42-A298-17D3D660966F}" dt="2020-10-04T11:03:22.796" v="709"/>
        <pc:sldMkLst>
          <pc:docMk/>
          <pc:sldMk cId="157619765" sldId="306"/>
        </pc:sldMkLst>
        <pc:grpChg chg="add">
          <ac:chgData name="Nikki Cooper" userId="02377298a91b593d" providerId="LiveId" clId="{B6DAA2E5-F9C6-6B42-A298-17D3D660966F}" dt="2020-10-04T11:03:08.771" v="677"/>
          <ac:grpSpMkLst>
            <pc:docMk/>
            <pc:sldMk cId="157619765" sldId="306"/>
            <ac:grpSpMk id="19" creationId="{05660956-EFF6-8342-B2B2-D81FAD010456}"/>
          </ac:grpSpMkLst>
        </pc:grpChg>
        <pc:grpChg chg="add">
          <ac:chgData name="Nikki Cooper" userId="02377298a91b593d" providerId="LiveId" clId="{B6DAA2E5-F9C6-6B42-A298-17D3D660966F}" dt="2020-10-04T11:03:08.771" v="677"/>
          <ac:grpSpMkLst>
            <pc:docMk/>
            <pc:sldMk cId="157619765" sldId="306"/>
            <ac:grpSpMk id="20" creationId="{812E2016-9D6E-A44E-A511-3264ADB5B6A0}"/>
          </ac:grpSpMkLst>
        </pc:grpChg>
        <pc:grpChg chg="add">
          <ac:chgData name="Nikki Cooper" userId="02377298a91b593d" providerId="LiveId" clId="{B6DAA2E5-F9C6-6B42-A298-17D3D660966F}" dt="2020-10-04T11:03:10.646" v="682"/>
          <ac:grpSpMkLst>
            <pc:docMk/>
            <pc:sldMk cId="157619765" sldId="306"/>
            <ac:grpSpMk id="25" creationId="{A5C2E3CF-D50B-0E4C-9D28-A36D3D3E2913}"/>
          </ac:grpSpMkLst>
        </pc:grpChg>
        <pc:grpChg chg="add del">
          <ac:chgData name="Nikki Cooper" userId="02377298a91b593d" providerId="LiveId" clId="{B6DAA2E5-F9C6-6B42-A298-17D3D660966F}" dt="2020-10-04T11:03:20.149" v="703"/>
          <ac:grpSpMkLst>
            <pc:docMk/>
            <pc:sldMk cId="157619765" sldId="306"/>
            <ac:grpSpMk id="37" creationId="{441179BA-3373-2543-A449-2307E624A27B}"/>
          </ac:grpSpMkLst>
        </pc:grpChg>
        <pc:grpChg chg="add">
          <ac:chgData name="Nikki Cooper" userId="02377298a91b593d" providerId="LiveId" clId="{B6DAA2E5-F9C6-6B42-A298-17D3D660966F}" dt="2020-10-04T11:03:15.591" v="694"/>
          <ac:grpSpMkLst>
            <pc:docMk/>
            <pc:sldMk cId="157619765" sldId="306"/>
            <ac:grpSpMk id="38" creationId="{466C1D00-04AC-AB4B-B968-FC5F5716BA54}"/>
          </ac:grpSpMkLst>
        </pc:grpChg>
        <pc:grpChg chg="add">
          <ac:chgData name="Nikki Cooper" userId="02377298a91b593d" providerId="LiveId" clId="{B6DAA2E5-F9C6-6B42-A298-17D3D660966F}" dt="2020-10-04T11:03:20.149" v="703"/>
          <ac:grpSpMkLst>
            <pc:docMk/>
            <pc:sldMk cId="157619765" sldId="306"/>
            <ac:grpSpMk id="47" creationId="{BBAF4986-018F-E24A-8FBF-4BC225AAAE92}"/>
          </ac:grpSpMkLst>
        </pc:grpChg>
        <pc:grpChg chg="add">
          <ac:chgData name="Nikki Cooper" userId="02377298a91b593d" providerId="LiveId" clId="{B6DAA2E5-F9C6-6B42-A298-17D3D660966F}" dt="2020-10-04T11:03:22.796" v="709"/>
          <ac:grpSpMkLst>
            <pc:docMk/>
            <pc:sldMk cId="157619765" sldId="306"/>
            <ac:grpSpMk id="53" creationId="{47A2A3E4-57AC-1E49-9291-6416F1BCDA82}"/>
          </ac:grpSpMkLst>
        </pc:grpChg>
        <pc:inkChg chg="add">
          <ac:chgData name="Nikki Cooper" userId="02377298a91b593d" providerId="LiveId" clId="{B6DAA2E5-F9C6-6B42-A298-17D3D660966F}" dt="2020-10-04T11:03:02.507" v="662"/>
          <ac:inkMkLst>
            <pc:docMk/>
            <pc:sldMk cId="157619765" sldId="306"/>
            <ac:inkMk id="3" creationId="{9A96A6FF-8B53-F54F-B43A-43914C1765A4}"/>
          </ac:inkMkLst>
        </pc:inkChg>
        <pc:inkChg chg="add">
          <ac:chgData name="Nikki Cooper" userId="02377298a91b593d" providerId="LiveId" clId="{B6DAA2E5-F9C6-6B42-A298-17D3D660966F}" dt="2020-10-04T11:03:02.773" v="663"/>
          <ac:inkMkLst>
            <pc:docMk/>
            <pc:sldMk cId="157619765" sldId="306"/>
            <ac:inkMk id="5" creationId="{FA9EC5B1-739D-A442-AC0D-30F69E6569BC}"/>
          </ac:inkMkLst>
        </pc:inkChg>
        <pc:inkChg chg="add">
          <ac:chgData name="Nikki Cooper" userId="02377298a91b593d" providerId="LiveId" clId="{B6DAA2E5-F9C6-6B42-A298-17D3D660966F}" dt="2020-10-04T11:03:02.967" v="664"/>
          <ac:inkMkLst>
            <pc:docMk/>
            <pc:sldMk cId="157619765" sldId="306"/>
            <ac:inkMk id="6" creationId="{B73FC97D-86FA-7B4D-8F0A-E2DCF02AECAF}"/>
          </ac:inkMkLst>
        </pc:inkChg>
        <pc:inkChg chg="add">
          <ac:chgData name="Nikki Cooper" userId="02377298a91b593d" providerId="LiveId" clId="{B6DAA2E5-F9C6-6B42-A298-17D3D660966F}" dt="2020-10-04T11:03:03.542" v="665"/>
          <ac:inkMkLst>
            <pc:docMk/>
            <pc:sldMk cId="157619765" sldId="306"/>
            <ac:inkMk id="7" creationId="{5D8E81F3-6B2E-184B-AEFC-214A1021E174}"/>
          </ac:inkMkLst>
        </pc:inkChg>
        <pc:inkChg chg="add">
          <ac:chgData name="Nikki Cooper" userId="02377298a91b593d" providerId="LiveId" clId="{B6DAA2E5-F9C6-6B42-A298-17D3D660966F}" dt="2020-10-04T11:03:03.992" v="666"/>
          <ac:inkMkLst>
            <pc:docMk/>
            <pc:sldMk cId="157619765" sldId="306"/>
            <ac:inkMk id="8" creationId="{C0AAF230-CAF9-A247-A17A-47DD9D184FEE}"/>
          </ac:inkMkLst>
        </pc:inkChg>
        <pc:inkChg chg="add">
          <ac:chgData name="Nikki Cooper" userId="02377298a91b593d" providerId="LiveId" clId="{B6DAA2E5-F9C6-6B42-A298-17D3D660966F}" dt="2020-10-04T11:03:04.576" v="667"/>
          <ac:inkMkLst>
            <pc:docMk/>
            <pc:sldMk cId="157619765" sldId="306"/>
            <ac:inkMk id="9" creationId="{917F6C81-D639-DF40-B19A-28E3FFBADC22}"/>
          </ac:inkMkLst>
        </pc:inkChg>
        <pc:inkChg chg="add">
          <ac:chgData name="Nikki Cooper" userId="02377298a91b593d" providerId="LiveId" clId="{B6DAA2E5-F9C6-6B42-A298-17D3D660966F}" dt="2020-10-04T11:03:04.809" v="668"/>
          <ac:inkMkLst>
            <pc:docMk/>
            <pc:sldMk cId="157619765" sldId="306"/>
            <ac:inkMk id="10" creationId="{44065709-C7CB-524C-BF56-8EC9D8D1721E}"/>
          </ac:inkMkLst>
        </pc:inkChg>
        <pc:inkChg chg="add">
          <ac:chgData name="Nikki Cooper" userId="02377298a91b593d" providerId="LiveId" clId="{B6DAA2E5-F9C6-6B42-A298-17D3D660966F}" dt="2020-10-04T11:03:05.150" v="669"/>
          <ac:inkMkLst>
            <pc:docMk/>
            <pc:sldMk cId="157619765" sldId="306"/>
            <ac:inkMk id="11" creationId="{A7D3EAE9-42CB-8049-9BE2-23129C8B0883}"/>
          </ac:inkMkLst>
        </pc:inkChg>
        <pc:inkChg chg="add">
          <ac:chgData name="Nikki Cooper" userId="02377298a91b593d" providerId="LiveId" clId="{B6DAA2E5-F9C6-6B42-A298-17D3D660966F}" dt="2020-10-04T11:03:06.434" v="670"/>
          <ac:inkMkLst>
            <pc:docMk/>
            <pc:sldMk cId="157619765" sldId="306"/>
            <ac:inkMk id="12" creationId="{A9FA259B-F337-1E4B-9A7C-CF3F8A2D775A}"/>
          </ac:inkMkLst>
        </pc:inkChg>
        <pc:inkChg chg="add">
          <ac:chgData name="Nikki Cooper" userId="02377298a91b593d" providerId="LiveId" clId="{B6DAA2E5-F9C6-6B42-A298-17D3D660966F}" dt="2020-10-04T11:03:06.801" v="671"/>
          <ac:inkMkLst>
            <pc:docMk/>
            <pc:sldMk cId="157619765" sldId="306"/>
            <ac:inkMk id="13" creationId="{65EC840D-8C0B-0741-BFFA-EF70B5CC49DB}"/>
          </ac:inkMkLst>
        </pc:inkChg>
        <pc:inkChg chg="add">
          <ac:chgData name="Nikki Cooper" userId="02377298a91b593d" providerId="LiveId" clId="{B6DAA2E5-F9C6-6B42-A298-17D3D660966F}" dt="2020-10-04T11:03:07.224" v="672"/>
          <ac:inkMkLst>
            <pc:docMk/>
            <pc:sldMk cId="157619765" sldId="306"/>
            <ac:inkMk id="14" creationId="{754C8EF1-E998-6746-8606-1F9FFC7023A0}"/>
          </ac:inkMkLst>
        </pc:inkChg>
        <pc:inkChg chg="add">
          <ac:chgData name="Nikki Cooper" userId="02377298a91b593d" providerId="LiveId" clId="{B6DAA2E5-F9C6-6B42-A298-17D3D660966F}" dt="2020-10-04T11:03:07.423" v="673"/>
          <ac:inkMkLst>
            <pc:docMk/>
            <pc:sldMk cId="157619765" sldId="306"/>
            <ac:inkMk id="15" creationId="{1F016665-9F38-064A-BEF9-317D9C26CFEF}"/>
          </ac:inkMkLst>
        </pc:inkChg>
        <pc:inkChg chg="add">
          <ac:chgData name="Nikki Cooper" userId="02377298a91b593d" providerId="LiveId" clId="{B6DAA2E5-F9C6-6B42-A298-17D3D660966F}" dt="2020-10-04T11:03:07.667" v="674"/>
          <ac:inkMkLst>
            <pc:docMk/>
            <pc:sldMk cId="157619765" sldId="306"/>
            <ac:inkMk id="16" creationId="{CE08D4E1-90EA-3241-BC19-0536D9F91E9D}"/>
          </ac:inkMkLst>
        </pc:inkChg>
        <pc:inkChg chg="add">
          <ac:chgData name="Nikki Cooper" userId="02377298a91b593d" providerId="LiveId" clId="{B6DAA2E5-F9C6-6B42-A298-17D3D660966F}" dt="2020-10-04T11:03:07.824" v="675"/>
          <ac:inkMkLst>
            <pc:docMk/>
            <pc:sldMk cId="157619765" sldId="306"/>
            <ac:inkMk id="17" creationId="{72759593-E7E9-2A41-AF58-4ADB6AAA5FD5}"/>
          </ac:inkMkLst>
        </pc:inkChg>
        <pc:inkChg chg="add">
          <ac:chgData name="Nikki Cooper" userId="02377298a91b593d" providerId="LiveId" clId="{B6DAA2E5-F9C6-6B42-A298-17D3D660966F}" dt="2020-10-04T11:03:08.200" v="676"/>
          <ac:inkMkLst>
            <pc:docMk/>
            <pc:sldMk cId="157619765" sldId="306"/>
            <ac:inkMk id="18" creationId="{6337B76C-A1F3-FA49-A833-4E608294E91E}"/>
          </ac:inkMkLst>
        </pc:inkChg>
        <pc:inkChg chg="add">
          <ac:chgData name="Nikki Cooper" userId="02377298a91b593d" providerId="LiveId" clId="{B6DAA2E5-F9C6-6B42-A298-17D3D660966F}" dt="2020-10-04T11:03:09.100" v="678"/>
          <ac:inkMkLst>
            <pc:docMk/>
            <pc:sldMk cId="157619765" sldId="306"/>
            <ac:inkMk id="21" creationId="{D8FFE4C3-E584-E54D-83D8-D5E54F678296}"/>
          </ac:inkMkLst>
        </pc:inkChg>
        <pc:inkChg chg="add">
          <ac:chgData name="Nikki Cooper" userId="02377298a91b593d" providerId="LiveId" clId="{B6DAA2E5-F9C6-6B42-A298-17D3D660966F}" dt="2020-10-04T11:03:09.292" v="679"/>
          <ac:inkMkLst>
            <pc:docMk/>
            <pc:sldMk cId="157619765" sldId="306"/>
            <ac:inkMk id="22" creationId="{B3B47319-B29D-2C4A-BC9B-4685D505FC2C}"/>
          </ac:inkMkLst>
        </pc:inkChg>
        <pc:inkChg chg="add">
          <ac:chgData name="Nikki Cooper" userId="02377298a91b593d" providerId="LiveId" clId="{B6DAA2E5-F9C6-6B42-A298-17D3D660966F}" dt="2020-10-04T11:03:09.500" v="680"/>
          <ac:inkMkLst>
            <pc:docMk/>
            <pc:sldMk cId="157619765" sldId="306"/>
            <ac:inkMk id="23" creationId="{A655F488-F971-8C4C-9B86-89AB0A152799}"/>
          </ac:inkMkLst>
        </pc:inkChg>
        <pc:inkChg chg="add">
          <ac:chgData name="Nikki Cooper" userId="02377298a91b593d" providerId="LiveId" clId="{B6DAA2E5-F9C6-6B42-A298-17D3D660966F}" dt="2020-10-04T11:03:09.701" v="681"/>
          <ac:inkMkLst>
            <pc:docMk/>
            <pc:sldMk cId="157619765" sldId="306"/>
            <ac:inkMk id="24" creationId="{D54D1EAC-ED97-5640-8D18-C1668F56FCA6}"/>
          </ac:inkMkLst>
        </pc:inkChg>
        <pc:inkChg chg="add">
          <ac:chgData name="Nikki Cooper" userId="02377298a91b593d" providerId="LiveId" clId="{B6DAA2E5-F9C6-6B42-A298-17D3D660966F}" dt="2020-10-04T11:03:11.332" v="683"/>
          <ac:inkMkLst>
            <pc:docMk/>
            <pc:sldMk cId="157619765" sldId="306"/>
            <ac:inkMk id="26" creationId="{14FE1E1B-0F36-1445-A3D6-4C005BDE1A9A}"/>
          </ac:inkMkLst>
        </pc:inkChg>
        <pc:inkChg chg="add">
          <ac:chgData name="Nikki Cooper" userId="02377298a91b593d" providerId="LiveId" clId="{B6DAA2E5-F9C6-6B42-A298-17D3D660966F}" dt="2020-10-04T11:03:11.517" v="684"/>
          <ac:inkMkLst>
            <pc:docMk/>
            <pc:sldMk cId="157619765" sldId="306"/>
            <ac:inkMk id="27" creationId="{9DE8773F-FC1A-3C46-8B29-BB91829B2FAF}"/>
          </ac:inkMkLst>
        </pc:inkChg>
        <pc:inkChg chg="add">
          <ac:chgData name="Nikki Cooper" userId="02377298a91b593d" providerId="LiveId" clId="{B6DAA2E5-F9C6-6B42-A298-17D3D660966F}" dt="2020-10-04T11:03:11.673" v="685"/>
          <ac:inkMkLst>
            <pc:docMk/>
            <pc:sldMk cId="157619765" sldId="306"/>
            <ac:inkMk id="28" creationId="{63100CF1-8DDD-ED44-8AF6-C8ABA7F09339}"/>
          </ac:inkMkLst>
        </pc:inkChg>
        <pc:inkChg chg="add topLvl">
          <ac:chgData name="Nikki Cooper" userId="02377298a91b593d" providerId="LiveId" clId="{B6DAA2E5-F9C6-6B42-A298-17D3D660966F}" dt="2020-10-04T11:03:20.149" v="703"/>
          <ac:inkMkLst>
            <pc:docMk/>
            <pc:sldMk cId="157619765" sldId="306"/>
            <ac:inkMk id="29" creationId="{A8DA1CB0-5460-6844-BC15-50FE21DAA217}"/>
          </ac:inkMkLst>
        </pc:inkChg>
        <pc:inkChg chg="add topLvl">
          <ac:chgData name="Nikki Cooper" userId="02377298a91b593d" providerId="LiveId" clId="{B6DAA2E5-F9C6-6B42-A298-17D3D660966F}" dt="2020-10-04T11:03:20.149" v="703"/>
          <ac:inkMkLst>
            <pc:docMk/>
            <pc:sldMk cId="157619765" sldId="306"/>
            <ac:inkMk id="30" creationId="{C4E4B18C-EA76-3D44-99D3-BB73321582AD}"/>
          </ac:inkMkLst>
        </pc:inkChg>
        <pc:inkChg chg="add topLvl">
          <ac:chgData name="Nikki Cooper" userId="02377298a91b593d" providerId="LiveId" clId="{B6DAA2E5-F9C6-6B42-A298-17D3D660966F}" dt="2020-10-04T11:03:20.149" v="703"/>
          <ac:inkMkLst>
            <pc:docMk/>
            <pc:sldMk cId="157619765" sldId="306"/>
            <ac:inkMk id="31" creationId="{7B11B718-2AF8-A944-89A5-20FADBD97E05}"/>
          </ac:inkMkLst>
        </pc:inkChg>
        <pc:inkChg chg="add topLvl">
          <ac:chgData name="Nikki Cooper" userId="02377298a91b593d" providerId="LiveId" clId="{B6DAA2E5-F9C6-6B42-A298-17D3D660966F}" dt="2020-10-04T11:03:20.149" v="703"/>
          <ac:inkMkLst>
            <pc:docMk/>
            <pc:sldMk cId="157619765" sldId="306"/>
            <ac:inkMk id="32" creationId="{C1255264-50E0-D647-AA7F-EAFDA1437145}"/>
          </ac:inkMkLst>
        </pc:inkChg>
        <pc:inkChg chg="add topLvl">
          <ac:chgData name="Nikki Cooper" userId="02377298a91b593d" providerId="LiveId" clId="{B6DAA2E5-F9C6-6B42-A298-17D3D660966F}" dt="2020-10-04T11:03:20.149" v="703"/>
          <ac:inkMkLst>
            <pc:docMk/>
            <pc:sldMk cId="157619765" sldId="306"/>
            <ac:inkMk id="33" creationId="{48EC8C9F-6252-DC43-B321-A7568B756764}"/>
          </ac:inkMkLst>
        </pc:inkChg>
        <pc:inkChg chg="add topLvl">
          <ac:chgData name="Nikki Cooper" userId="02377298a91b593d" providerId="LiveId" clId="{B6DAA2E5-F9C6-6B42-A298-17D3D660966F}" dt="2020-10-04T11:03:20.149" v="703"/>
          <ac:inkMkLst>
            <pc:docMk/>
            <pc:sldMk cId="157619765" sldId="306"/>
            <ac:inkMk id="34" creationId="{C4A6954F-083B-4040-ACBD-A4B7C06A826D}"/>
          </ac:inkMkLst>
        </pc:inkChg>
        <pc:inkChg chg="add topLvl">
          <ac:chgData name="Nikki Cooper" userId="02377298a91b593d" providerId="LiveId" clId="{B6DAA2E5-F9C6-6B42-A298-17D3D660966F}" dt="2020-10-04T11:03:20.149" v="703"/>
          <ac:inkMkLst>
            <pc:docMk/>
            <pc:sldMk cId="157619765" sldId="306"/>
            <ac:inkMk id="35" creationId="{51858E2F-A98A-0745-97E0-041F1F4364B9}"/>
          </ac:inkMkLst>
        </pc:inkChg>
        <pc:inkChg chg="add topLvl">
          <ac:chgData name="Nikki Cooper" userId="02377298a91b593d" providerId="LiveId" clId="{B6DAA2E5-F9C6-6B42-A298-17D3D660966F}" dt="2020-10-04T11:03:20.149" v="703"/>
          <ac:inkMkLst>
            <pc:docMk/>
            <pc:sldMk cId="157619765" sldId="306"/>
            <ac:inkMk id="36" creationId="{20D9F0CE-0F33-3B4A-A10B-43C7E116A109}"/>
          </ac:inkMkLst>
        </pc:inkChg>
        <pc:inkChg chg="add">
          <ac:chgData name="Nikki Cooper" userId="02377298a91b593d" providerId="LiveId" clId="{B6DAA2E5-F9C6-6B42-A298-17D3D660966F}" dt="2020-10-04T11:03:16.415" v="695"/>
          <ac:inkMkLst>
            <pc:docMk/>
            <pc:sldMk cId="157619765" sldId="306"/>
            <ac:inkMk id="39" creationId="{CEBF3C80-7E63-6A48-9CD9-95B4F227FEFF}"/>
          </ac:inkMkLst>
        </pc:inkChg>
        <pc:inkChg chg="add">
          <ac:chgData name="Nikki Cooper" userId="02377298a91b593d" providerId="LiveId" clId="{B6DAA2E5-F9C6-6B42-A298-17D3D660966F}" dt="2020-10-04T11:03:16.799" v="696"/>
          <ac:inkMkLst>
            <pc:docMk/>
            <pc:sldMk cId="157619765" sldId="306"/>
            <ac:inkMk id="40" creationId="{752AE9AA-6322-1C40-A9A3-847DD782DE9B}"/>
          </ac:inkMkLst>
        </pc:inkChg>
        <pc:inkChg chg="add">
          <ac:chgData name="Nikki Cooper" userId="02377298a91b593d" providerId="LiveId" clId="{B6DAA2E5-F9C6-6B42-A298-17D3D660966F}" dt="2020-10-04T11:03:17.357" v="697"/>
          <ac:inkMkLst>
            <pc:docMk/>
            <pc:sldMk cId="157619765" sldId="306"/>
            <ac:inkMk id="41" creationId="{61E540B4-7220-584D-920B-880BB815E1BB}"/>
          </ac:inkMkLst>
        </pc:inkChg>
        <pc:inkChg chg="add">
          <ac:chgData name="Nikki Cooper" userId="02377298a91b593d" providerId="LiveId" clId="{B6DAA2E5-F9C6-6B42-A298-17D3D660966F}" dt="2020-10-04T11:03:17.551" v="698"/>
          <ac:inkMkLst>
            <pc:docMk/>
            <pc:sldMk cId="157619765" sldId="306"/>
            <ac:inkMk id="42" creationId="{D92466E3-8B81-454D-ADD4-80D669735E2F}"/>
          </ac:inkMkLst>
        </pc:inkChg>
        <pc:inkChg chg="add">
          <ac:chgData name="Nikki Cooper" userId="02377298a91b593d" providerId="LiveId" clId="{B6DAA2E5-F9C6-6B42-A298-17D3D660966F}" dt="2020-10-04T11:03:17.784" v="699"/>
          <ac:inkMkLst>
            <pc:docMk/>
            <pc:sldMk cId="157619765" sldId="306"/>
            <ac:inkMk id="43" creationId="{2102F41B-F96B-5640-AB5A-E30858F4E38B}"/>
          </ac:inkMkLst>
        </pc:inkChg>
        <pc:inkChg chg="add">
          <ac:chgData name="Nikki Cooper" userId="02377298a91b593d" providerId="LiveId" clId="{B6DAA2E5-F9C6-6B42-A298-17D3D660966F}" dt="2020-10-04T11:03:17.965" v="700"/>
          <ac:inkMkLst>
            <pc:docMk/>
            <pc:sldMk cId="157619765" sldId="306"/>
            <ac:inkMk id="44" creationId="{51D403F9-7A35-BB46-89D7-BBC03F488E58}"/>
          </ac:inkMkLst>
        </pc:inkChg>
        <pc:inkChg chg="add">
          <ac:chgData name="Nikki Cooper" userId="02377298a91b593d" providerId="LiveId" clId="{B6DAA2E5-F9C6-6B42-A298-17D3D660966F}" dt="2020-10-04T11:03:18.737" v="701"/>
          <ac:inkMkLst>
            <pc:docMk/>
            <pc:sldMk cId="157619765" sldId="306"/>
            <ac:inkMk id="45" creationId="{9F8AFF58-A9C3-FE40-A00E-CA65C9A6BE0F}"/>
          </ac:inkMkLst>
        </pc:inkChg>
        <pc:inkChg chg="add">
          <ac:chgData name="Nikki Cooper" userId="02377298a91b593d" providerId="LiveId" clId="{B6DAA2E5-F9C6-6B42-A298-17D3D660966F}" dt="2020-10-04T11:03:19.318" v="702"/>
          <ac:inkMkLst>
            <pc:docMk/>
            <pc:sldMk cId="157619765" sldId="306"/>
            <ac:inkMk id="46" creationId="{C9777338-62D4-1149-AF20-1947A72277C7}"/>
          </ac:inkMkLst>
        </pc:inkChg>
        <pc:inkChg chg="add">
          <ac:chgData name="Nikki Cooper" userId="02377298a91b593d" providerId="LiveId" clId="{B6DAA2E5-F9C6-6B42-A298-17D3D660966F}" dt="2020-10-04T11:03:20.726" v="704"/>
          <ac:inkMkLst>
            <pc:docMk/>
            <pc:sldMk cId="157619765" sldId="306"/>
            <ac:inkMk id="48" creationId="{8F9D44C0-0199-E04D-A3F7-D640D9135E97}"/>
          </ac:inkMkLst>
        </pc:inkChg>
        <pc:inkChg chg="add">
          <ac:chgData name="Nikki Cooper" userId="02377298a91b593d" providerId="LiveId" clId="{B6DAA2E5-F9C6-6B42-A298-17D3D660966F}" dt="2020-10-04T11:03:21.156" v="705"/>
          <ac:inkMkLst>
            <pc:docMk/>
            <pc:sldMk cId="157619765" sldId="306"/>
            <ac:inkMk id="49" creationId="{AD2E432F-C574-9C42-A919-6086C9C7FF10}"/>
          </ac:inkMkLst>
        </pc:inkChg>
        <pc:inkChg chg="add">
          <ac:chgData name="Nikki Cooper" userId="02377298a91b593d" providerId="LiveId" clId="{B6DAA2E5-F9C6-6B42-A298-17D3D660966F}" dt="2020-10-04T11:03:21.434" v="706"/>
          <ac:inkMkLst>
            <pc:docMk/>
            <pc:sldMk cId="157619765" sldId="306"/>
            <ac:inkMk id="50" creationId="{8621055A-A231-A140-AD96-6E29EB2CB805}"/>
          </ac:inkMkLst>
        </pc:inkChg>
        <pc:inkChg chg="add">
          <ac:chgData name="Nikki Cooper" userId="02377298a91b593d" providerId="LiveId" clId="{B6DAA2E5-F9C6-6B42-A298-17D3D660966F}" dt="2020-10-04T11:03:21.818" v="707"/>
          <ac:inkMkLst>
            <pc:docMk/>
            <pc:sldMk cId="157619765" sldId="306"/>
            <ac:inkMk id="51" creationId="{FAD91EA1-7BDC-6147-B0E7-6B1681337393}"/>
          </ac:inkMkLst>
        </pc:inkChg>
        <pc:inkChg chg="add">
          <ac:chgData name="Nikki Cooper" userId="02377298a91b593d" providerId="LiveId" clId="{B6DAA2E5-F9C6-6B42-A298-17D3D660966F}" dt="2020-10-04T11:03:22.206" v="708"/>
          <ac:inkMkLst>
            <pc:docMk/>
            <pc:sldMk cId="157619765" sldId="306"/>
            <ac:inkMk id="52" creationId="{FD90E48D-BD76-FA40-B811-44558BAE70DE}"/>
          </ac:inkMkLst>
        </pc:inkChg>
      </pc:sldChg>
      <pc:sldChg chg="addSp delSp">
        <pc:chgData name="Nikki Cooper" userId="02377298a91b593d" providerId="LiveId" clId="{B6DAA2E5-F9C6-6B42-A298-17D3D660966F}" dt="2020-10-04T10:59:07.264" v="444"/>
        <pc:sldMkLst>
          <pc:docMk/>
          <pc:sldMk cId="1655773596" sldId="307"/>
        </pc:sldMkLst>
        <pc:grpChg chg="add">
          <ac:chgData name="Nikki Cooper" userId="02377298a91b593d" providerId="LiveId" clId="{B6DAA2E5-F9C6-6B42-A298-17D3D660966F}" dt="2020-10-04T10:57:14.579" v="354"/>
          <ac:grpSpMkLst>
            <pc:docMk/>
            <pc:sldMk cId="1655773596" sldId="307"/>
            <ac:grpSpMk id="6" creationId="{BC55E1D3-D1BB-3E49-9A4A-E3F5127417B8}"/>
          </ac:grpSpMkLst>
        </pc:grpChg>
        <pc:grpChg chg="add">
          <ac:chgData name="Nikki Cooper" userId="02377298a91b593d" providerId="LiveId" clId="{B6DAA2E5-F9C6-6B42-A298-17D3D660966F}" dt="2020-10-04T10:57:16.842" v="357"/>
          <ac:grpSpMkLst>
            <pc:docMk/>
            <pc:sldMk cId="1655773596" sldId="307"/>
            <ac:grpSpMk id="9" creationId="{8396CE0E-8D79-B641-A250-911424F9808F}"/>
          </ac:grpSpMkLst>
        </pc:grpChg>
        <pc:grpChg chg="add">
          <ac:chgData name="Nikki Cooper" userId="02377298a91b593d" providerId="LiveId" clId="{B6DAA2E5-F9C6-6B42-A298-17D3D660966F}" dt="2020-10-04T10:57:21.707" v="365"/>
          <ac:grpSpMkLst>
            <pc:docMk/>
            <pc:sldMk cId="1655773596" sldId="307"/>
            <ac:grpSpMk id="17" creationId="{7B4A1CEC-B403-F744-A6D6-7B093A61EF84}"/>
          </ac:grpSpMkLst>
        </pc:grpChg>
        <pc:grpChg chg="add">
          <ac:chgData name="Nikki Cooper" userId="02377298a91b593d" providerId="LiveId" clId="{B6DAA2E5-F9C6-6B42-A298-17D3D660966F}" dt="2020-10-04T10:57:25.769" v="370"/>
          <ac:grpSpMkLst>
            <pc:docMk/>
            <pc:sldMk cId="1655773596" sldId="307"/>
            <ac:grpSpMk id="22" creationId="{875974DA-D786-6544-9D31-3E422CF131B4}"/>
          </ac:grpSpMkLst>
        </pc:grpChg>
        <pc:grpChg chg="add">
          <ac:chgData name="Nikki Cooper" userId="02377298a91b593d" providerId="LiveId" clId="{B6DAA2E5-F9C6-6B42-A298-17D3D660966F}" dt="2020-10-04T10:57:35.840" v="382"/>
          <ac:grpSpMkLst>
            <pc:docMk/>
            <pc:sldMk cId="1655773596" sldId="307"/>
            <ac:grpSpMk id="34" creationId="{1900D2DE-18F8-2D48-BF01-F988D85941B2}"/>
          </ac:grpSpMkLst>
        </pc:grpChg>
        <pc:grpChg chg="add">
          <ac:chgData name="Nikki Cooper" userId="02377298a91b593d" providerId="LiveId" clId="{B6DAA2E5-F9C6-6B42-A298-17D3D660966F}" dt="2020-10-04T10:57:37.708" v="385"/>
          <ac:grpSpMkLst>
            <pc:docMk/>
            <pc:sldMk cId="1655773596" sldId="307"/>
            <ac:grpSpMk id="37" creationId="{315D342C-E1D5-5D44-AE89-F04F8C882E1A}"/>
          </ac:grpSpMkLst>
        </pc:grpChg>
        <pc:grpChg chg="add">
          <ac:chgData name="Nikki Cooper" userId="02377298a91b593d" providerId="LiveId" clId="{B6DAA2E5-F9C6-6B42-A298-17D3D660966F}" dt="2020-10-04T10:57:39.532" v="388"/>
          <ac:grpSpMkLst>
            <pc:docMk/>
            <pc:sldMk cId="1655773596" sldId="307"/>
            <ac:grpSpMk id="40" creationId="{CF745DD5-BBAB-E24B-95A8-F8BDB11626B3}"/>
          </ac:grpSpMkLst>
        </pc:grpChg>
        <pc:grpChg chg="add">
          <ac:chgData name="Nikki Cooper" userId="02377298a91b593d" providerId="LiveId" clId="{B6DAA2E5-F9C6-6B42-A298-17D3D660966F}" dt="2020-10-04T10:57:42.693" v="396"/>
          <ac:grpSpMkLst>
            <pc:docMk/>
            <pc:sldMk cId="1655773596" sldId="307"/>
            <ac:grpSpMk id="48" creationId="{4FCD3D53-5EAF-FE4D-9ECB-2A7827227CF4}"/>
          </ac:grpSpMkLst>
        </pc:grpChg>
        <pc:grpChg chg="add">
          <ac:chgData name="Nikki Cooper" userId="02377298a91b593d" providerId="LiveId" clId="{B6DAA2E5-F9C6-6B42-A298-17D3D660966F}" dt="2020-10-04T10:57:45.655" v="404"/>
          <ac:grpSpMkLst>
            <pc:docMk/>
            <pc:sldMk cId="1655773596" sldId="307"/>
            <ac:grpSpMk id="56" creationId="{1CD58CFC-280E-2141-8503-8737F4FF443C}"/>
          </ac:grpSpMkLst>
        </pc:grpChg>
        <pc:grpChg chg="add">
          <ac:chgData name="Nikki Cooper" userId="02377298a91b593d" providerId="LiveId" clId="{B6DAA2E5-F9C6-6B42-A298-17D3D660966F}" dt="2020-10-04T10:58:24.328" v="409"/>
          <ac:grpSpMkLst>
            <pc:docMk/>
            <pc:sldMk cId="1655773596" sldId="307"/>
            <ac:grpSpMk id="61" creationId="{64F4BAD8-C661-854E-BCD1-1BAED3EF6194}"/>
          </ac:grpSpMkLst>
        </pc:grpChg>
        <pc:grpChg chg="add">
          <ac:chgData name="Nikki Cooper" userId="02377298a91b593d" providerId="LiveId" clId="{B6DAA2E5-F9C6-6B42-A298-17D3D660966F}" dt="2020-10-04T10:58:30.351" v="413"/>
          <ac:grpSpMkLst>
            <pc:docMk/>
            <pc:sldMk cId="1655773596" sldId="307"/>
            <ac:grpSpMk id="65" creationId="{6B3E2797-C07A-3641-8569-097BBB272AEC}"/>
          </ac:grpSpMkLst>
        </pc:grpChg>
        <pc:grpChg chg="add">
          <ac:chgData name="Nikki Cooper" userId="02377298a91b593d" providerId="LiveId" clId="{B6DAA2E5-F9C6-6B42-A298-17D3D660966F}" dt="2020-10-04T10:58:50.262" v="424"/>
          <ac:grpSpMkLst>
            <pc:docMk/>
            <pc:sldMk cId="1655773596" sldId="307"/>
            <ac:grpSpMk id="75" creationId="{674DBA62-9211-B640-B304-41DC46583EF2}"/>
          </ac:grpSpMkLst>
        </pc:grpChg>
        <pc:grpChg chg="add">
          <ac:chgData name="Nikki Cooper" userId="02377298a91b593d" providerId="LiveId" clId="{B6DAA2E5-F9C6-6B42-A298-17D3D660966F}" dt="2020-10-04T10:58:58.470" v="434"/>
          <ac:grpSpMkLst>
            <pc:docMk/>
            <pc:sldMk cId="1655773596" sldId="307"/>
            <ac:grpSpMk id="85" creationId="{6D20391C-2711-D646-87BC-AC8330EFE923}"/>
          </ac:grpSpMkLst>
        </pc:grpChg>
        <pc:grpChg chg="add">
          <ac:chgData name="Nikki Cooper" userId="02377298a91b593d" providerId="LiveId" clId="{B6DAA2E5-F9C6-6B42-A298-17D3D660966F}" dt="2020-10-04T10:59:07.264" v="444"/>
          <ac:grpSpMkLst>
            <pc:docMk/>
            <pc:sldMk cId="1655773596" sldId="307"/>
            <ac:grpSpMk id="95" creationId="{48C5CB65-2A92-3D45-983D-0ED29AF075A1}"/>
          </ac:grpSpMkLst>
        </pc:grpChg>
        <pc:inkChg chg="add">
          <ac:chgData name="Nikki Cooper" userId="02377298a91b593d" providerId="LiveId" clId="{B6DAA2E5-F9C6-6B42-A298-17D3D660966F}" dt="2020-10-04T10:57:13.512" v="352"/>
          <ac:inkMkLst>
            <pc:docMk/>
            <pc:sldMk cId="1655773596" sldId="307"/>
            <ac:inkMk id="3" creationId="{933BC820-A010-CA4E-B031-C9061D469FF9}"/>
          </ac:inkMkLst>
        </pc:inkChg>
        <pc:inkChg chg="add">
          <ac:chgData name="Nikki Cooper" userId="02377298a91b593d" providerId="LiveId" clId="{B6DAA2E5-F9C6-6B42-A298-17D3D660966F}" dt="2020-10-04T10:57:13.955" v="353"/>
          <ac:inkMkLst>
            <pc:docMk/>
            <pc:sldMk cId="1655773596" sldId="307"/>
            <ac:inkMk id="4" creationId="{F2B16574-D73E-6B47-B456-686945973937}"/>
          </ac:inkMkLst>
        </pc:inkChg>
        <pc:inkChg chg="add">
          <ac:chgData name="Nikki Cooper" userId="02377298a91b593d" providerId="LiveId" clId="{B6DAA2E5-F9C6-6B42-A298-17D3D660966F}" dt="2020-10-04T10:57:15.763" v="355"/>
          <ac:inkMkLst>
            <pc:docMk/>
            <pc:sldMk cId="1655773596" sldId="307"/>
            <ac:inkMk id="7" creationId="{2A121F17-2A9C-354B-AB1D-9BDD9D4BE7ED}"/>
          </ac:inkMkLst>
        </pc:inkChg>
        <pc:inkChg chg="add">
          <ac:chgData name="Nikki Cooper" userId="02377298a91b593d" providerId="LiveId" clId="{B6DAA2E5-F9C6-6B42-A298-17D3D660966F}" dt="2020-10-04T10:57:15.988" v="356"/>
          <ac:inkMkLst>
            <pc:docMk/>
            <pc:sldMk cId="1655773596" sldId="307"/>
            <ac:inkMk id="8" creationId="{5E0BAD27-57E3-FA43-AE95-44E2DE9EE30B}"/>
          </ac:inkMkLst>
        </pc:inkChg>
        <pc:inkChg chg="add">
          <ac:chgData name="Nikki Cooper" userId="02377298a91b593d" providerId="LiveId" clId="{B6DAA2E5-F9C6-6B42-A298-17D3D660966F}" dt="2020-10-04T10:57:17.455" v="358"/>
          <ac:inkMkLst>
            <pc:docMk/>
            <pc:sldMk cId="1655773596" sldId="307"/>
            <ac:inkMk id="10" creationId="{83ACBAC9-15F8-4E41-A411-D40D8F70B875}"/>
          </ac:inkMkLst>
        </pc:inkChg>
        <pc:inkChg chg="add">
          <ac:chgData name="Nikki Cooper" userId="02377298a91b593d" providerId="LiveId" clId="{B6DAA2E5-F9C6-6B42-A298-17D3D660966F}" dt="2020-10-04T10:57:19.080" v="359"/>
          <ac:inkMkLst>
            <pc:docMk/>
            <pc:sldMk cId="1655773596" sldId="307"/>
            <ac:inkMk id="11" creationId="{C46FB0D4-B2C8-5741-AF64-02834EE242D6}"/>
          </ac:inkMkLst>
        </pc:inkChg>
        <pc:inkChg chg="add">
          <ac:chgData name="Nikki Cooper" userId="02377298a91b593d" providerId="LiveId" clId="{B6DAA2E5-F9C6-6B42-A298-17D3D660966F}" dt="2020-10-04T10:57:19.253" v="360"/>
          <ac:inkMkLst>
            <pc:docMk/>
            <pc:sldMk cId="1655773596" sldId="307"/>
            <ac:inkMk id="12" creationId="{2BCECDC6-42AE-1049-A638-53C6CE37FA00}"/>
          </ac:inkMkLst>
        </pc:inkChg>
        <pc:inkChg chg="add">
          <ac:chgData name="Nikki Cooper" userId="02377298a91b593d" providerId="LiveId" clId="{B6DAA2E5-F9C6-6B42-A298-17D3D660966F}" dt="2020-10-04T10:57:19.555" v="361"/>
          <ac:inkMkLst>
            <pc:docMk/>
            <pc:sldMk cId="1655773596" sldId="307"/>
            <ac:inkMk id="13" creationId="{DA07B0E2-7A82-A749-96B2-2ACC4D6E48F8}"/>
          </ac:inkMkLst>
        </pc:inkChg>
        <pc:inkChg chg="add">
          <ac:chgData name="Nikki Cooper" userId="02377298a91b593d" providerId="LiveId" clId="{B6DAA2E5-F9C6-6B42-A298-17D3D660966F}" dt="2020-10-04T10:57:19.786" v="362"/>
          <ac:inkMkLst>
            <pc:docMk/>
            <pc:sldMk cId="1655773596" sldId="307"/>
            <ac:inkMk id="14" creationId="{871DD3AC-2201-4744-B24F-9E21917012C2}"/>
          </ac:inkMkLst>
        </pc:inkChg>
        <pc:inkChg chg="add">
          <ac:chgData name="Nikki Cooper" userId="02377298a91b593d" providerId="LiveId" clId="{B6DAA2E5-F9C6-6B42-A298-17D3D660966F}" dt="2020-10-04T10:57:20.156" v="363"/>
          <ac:inkMkLst>
            <pc:docMk/>
            <pc:sldMk cId="1655773596" sldId="307"/>
            <ac:inkMk id="15" creationId="{7F22BE8F-B39C-274B-9CF0-92884C491717}"/>
          </ac:inkMkLst>
        </pc:inkChg>
        <pc:inkChg chg="add">
          <ac:chgData name="Nikki Cooper" userId="02377298a91b593d" providerId="LiveId" clId="{B6DAA2E5-F9C6-6B42-A298-17D3D660966F}" dt="2020-10-04T10:57:20.730" v="364"/>
          <ac:inkMkLst>
            <pc:docMk/>
            <pc:sldMk cId="1655773596" sldId="307"/>
            <ac:inkMk id="16" creationId="{966CA128-C3E6-F14C-A3B8-7C714AA90A08}"/>
          </ac:inkMkLst>
        </pc:inkChg>
        <pc:inkChg chg="add">
          <ac:chgData name="Nikki Cooper" userId="02377298a91b593d" providerId="LiveId" clId="{B6DAA2E5-F9C6-6B42-A298-17D3D660966F}" dt="2020-10-04T10:57:23.739" v="366"/>
          <ac:inkMkLst>
            <pc:docMk/>
            <pc:sldMk cId="1655773596" sldId="307"/>
            <ac:inkMk id="18" creationId="{736C27F2-691D-0C49-8596-066AC1EC697A}"/>
          </ac:inkMkLst>
        </pc:inkChg>
        <pc:inkChg chg="add">
          <ac:chgData name="Nikki Cooper" userId="02377298a91b593d" providerId="LiveId" clId="{B6DAA2E5-F9C6-6B42-A298-17D3D660966F}" dt="2020-10-04T10:57:23.911" v="367"/>
          <ac:inkMkLst>
            <pc:docMk/>
            <pc:sldMk cId="1655773596" sldId="307"/>
            <ac:inkMk id="19" creationId="{820B295E-DCDD-7E4F-AB7A-099F07CE39FB}"/>
          </ac:inkMkLst>
        </pc:inkChg>
        <pc:inkChg chg="add">
          <ac:chgData name="Nikki Cooper" userId="02377298a91b593d" providerId="LiveId" clId="{B6DAA2E5-F9C6-6B42-A298-17D3D660966F}" dt="2020-10-04T10:57:24.328" v="368"/>
          <ac:inkMkLst>
            <pc:docMk/>
            <pc:sldMk cId="1655773596" sldId="307"/>
            <ac:inkMk id="20" creationId="{3DCB7436-8597-A144-B2BD-08BDB94BF1F9}"/>
          </ac:inkMkLst>
        </pc:inkChg>
        <pc:inkChg chg="add">
          <ac:chgData name="Nikki Cooper" userId="02377298a91b593d" providerId="LiveId" clId="{B6DAA2E5-F9C6-6B42-A298-17D3D660966F}" dt="2020-10-04T10:57:24.930" v="369"/>
          <ac:inkMkLst>
            <pc:docMk/>
            <pc:sldMk cId="1655773596" sldId="307"/>
            <ac:inkMk id="21" creationId="{33B9EE65-847C-1240-9158-E9ADE0445B49}"/>
          </ac:inkMkLst>
        </pc:inkChg>
        <pc:inkChg chg="add">
          <ac:chgData name="Nikki Cooper" userId="02377298a91b593d" providerId="LiveId" clId="{B6DAA2E5-F9C6-6B42-A298-17D3D660966F}" dt="2020-10-04T10:57:26.111" v="371"/>
          <ac:inkMkLst>
            <pc:docMk/>
            <pc:sldMk cId="1655773596" sldId="307"/>
            <ac:inkMk id="23" creationId="{AD222194-22F8-2644-9278-443D5D587AC7}"/>
          </ac:inkMkLst>
        </pc:inkChg>
        <pc:inkChg chg="add">
          <ac:chgData name="Nikki Cooper" userId="02377298a91b593d" providerId="LiveId" clId="{B6DAA2E5-F9C6-6B42-A298-17D3D660966F}" dt="2020-10-04T10:57:30.455" v="372"/>
          <ac:inkMkLst>
            <pc:docMk/>
            <pc:sldMk cId="1655773596" sldId="307"/>
            <ac:inkMk id="24" creationId="{CF9E0A28-7D95-F54D-ACF2-F20650DA720A}"/>
          </ac:inkMkLst>
        </pc:inkChg>
        <pc:inkChg chg="add">
          <ac:chgData name="Nikki Cooper" userId="02377298a91b593d" providerId="LiveId" clId="{B6DAA2E5-F9C6-6B42-A298-17D3D660966F}" dt="2020-10-04T10:57:30.955" v="373"/>
          <ac:inkMkLst>
            <pc:docMk/>
            <pc:sldMk cId="1655773596" sldId="307"/>
            <ac:inkMk id="25" creationId="{6F989CC1-2B40-9347-928F-E41E9F8BB500}"/>
          </ac:inkMkLst>
        </pc:inkChg>
        <pc:inkChg chg="add">
          <ac:chgData name="Nikki Cooper" userId="02377298a91b593d" providerId="LiveId" clId="{B6DAA2E5-F9C6-6B42-A298-17D3D660966F}" dt="2020-10-04T10:57:31.845" v="374"/>
          <ac:inkMkLst>
            <pc:docMk/>
            <pc:sldMk cId="1655773596" sldId="307"/>
            <ac:inkMk id="26" creationId="{ED3A2F70-583A-DC42-9FFA-B4C94F810FA2}"/>
          </ac:inkMkLst>
        </pc:inkChg>
        <pc:inkChg chg="add">
          <ac:chgData name="Nikki Cooper" userId="02377298a91b593d" providerId="LiveId" clId="{B6DAA2E5-F9C6-6B42-A298-17D3D660966F}" dt="2020-10-04T10:57:32.646" v="375"/>
          <ac:inkMkLst>
            <pc:docMk/>
            <pc:sldMk cId="1655773596" sldId="307"/>
            <ac:inkMk id="27" creationId="{780E2E15-359F-A242-AAA8-F0B73163C3BE}"/>
          </ac:inkMkLst>
        </pc:inkChg>
        <pc:inkChg chg="add">
          <ac:chgData name="Nikki Cooper" userId="02377298a91b593d" providerId="LiveId" clId="{B6DAA2E5-F9C6-6B42-A298-17D3D660966F}" dt="2020-10-04T10:57:33.005" v="376"/>
          <ac:inkMkLst>
            <pc:docMk/>
            <pc:sldMk cId="1655773596" sldId="307"/>
            <ac:inkMk id="28" creationId="{8E8CA9CE-5020-F64B-81FD-75C799F5D77C}"/>
          </ac:inkMkLst>
        </pc:inkChg>
        <pc:inkChg chg="add">
          <ac:chgData name="Nikki Cooper" userId="02377298a91b593d" providerId="LiveId" clId="{B6DAA2E5-F9C6-6B42-A298-17D3D660966F}" dt="2020-10-04T10:57:33.139" v="377"/>
          <ac:inkMkLst>
            <pc:docMk/>
            <pc:sldMk cId="1655773596" sldId="307"/>
            <ac:inkMk id="29" creationId="{21045363-A91C-FA44-BA13-4AFECAEE5269}"/>
          </ac:inkMkLst>
        </pc:inkChg>
        <pc:inkChg chg="add">
          <ac:chgData name="Nikki Cooper" userId="02377298a91b593d" providerId="LiveId" clId="{B6DAA2E5-F9C6-6B42-A298-17D3D660966F}" dt="2020-10-04T10:57:33.704" v="378"/>
          <ac:inkMkLst>
            <pc:docMk/>
            <pc:sldMk cId="1655773596" sldId="307"/>
            <ac:inkMk id="30" creationId="{7CE628B1-18C9-0147-A8C0-72A7E309C11C}"/>
          </ac:inkMkLst>
        </pc:inkChg>
        <pc:inkChg chg="add">
          <ac:chgData name="Nikki Cooper" userId="02377298a91b593d" providerId="LiveId" clId="{B6DAA2E5-F9C6-6B42-A298-17D3D660966F}" dt="2020-10-04T10:57:34.917" v="379"/>
          <ac:inkMkLst>
            <pc:docMk/>
            <pc:sldMk cId="1655773596" sldId="307"/>
            <ac:inkMk id="31" creationId="{5E5C751D-B8F3-FD40-A95A-B90AC905C20A}"/>
          </ac:inkMkLst>
        </pc:inkChg>
        <pc:inkChg chg="add">
          <ac:chgData name="Nikki Cooper" userId="02377298a91b593d" providerId="LiveId" clId="{B6DAA2E5-F9C6-6B42-A298-17D3D660966F}" dt="2020-10-04T10:57:35.128" v="380"/>
          <ac:inkMkLst>
            <pc:docMk/>
            <pc:sldMk cId="1655773596" sldId="307"/>
            <ac:inkMk id="32" creationId="{0422F632-9B6B-0C47-A7DF-413223E7D112}"/>
          </ac:inkMkLst>
        </pc:inkChg>
        <pc:inkChg chg="add">
          <ac:chgData name="Nikki Cooper" userId="02377298a91b593d" providerId="LiveId" clId="{B6DAA2E5-F9C6-6B42-A298-17D3D660966F}" dt="2020-10-04T10:57:35.294" v="381"/>
          <ac:inkMkLst>
            <pc:docMk/>
            <pc:sldMk cId="1655773596" sldId="307"/>
            <ac:inkMk id="33" creationId="{198A43B4-3686-794A-AB20-5B0CAD2BA986}"/>
          </ac:inkMkLst>
        </pc:inkChg>
        <pc:inkChg chg="add">
          <ac:chgData name="Nikki Cooper" userId="02377298a91b593d" providerId="LiveId" clId="{B6DAA2E5-F9C6-6B42-A298-17D3D660966F}" dt="2020-10-04T10:57:36.672" v="383"/>
          <ac:inkMkLst>
            <pc:docMk/>
            <pc:sldMk cId="1655773596" sldId="307"/>
            <ac:inkMk id="35" creationId="{594B7352-5F70-374A-84CF-C9686C6F4755}"/>
          </ac:inkMkLst>
        </pc:inkChg>
        <pc:inkChg chg="add">
          <ac:chgData name="Nikki Cooper" userId="02377298a91b593d" providerId="LiveId" clId="{B6DAA2E5-F9C6-6B42-A298-17D3D660966F}" dt="2020-10-04T10:57:37.036" v="384"/>
          <ac:inkMkLst>
            <pc:docMk/>
            <pc:sldMk cId="1655773596" sldId="307"/>
            <ac:inkMk id="36" creationId="{D150FED7-E790-EB4A-8ED5-B4E55D2112CE}"/>
          </ac:inkMkLst>
        </pc:inkChg>
        <pc:inkChg chg="add">
          <ac:chgData name="Nikki Cooper" userId="02377298a91b593d" providerId="LiveId" clId="{B6DAA2E5-F9C6-6B42-A298-17D3D660966F}" dt="2020-10-04T10:57:38.486" v="386"/>
          <ac:inkMkLst>
            <pc:docMk/>
            <pc:sldMk cId="1655773596" sldId="307"/>
            <ac:inkMk id="38" creationId="{2E28C3C9-C47F-D242-8DB2-8A0526FC57AF}"/>
          </ac:inkMkLst>
        </pc:inkChg>
        <pc:inkChg chg="add">
          <ac:chgData name="Nikki Cooper" userId="02377298a91b593d" providerId="LiveId" clId="{B6DAA2E5-F9C6-6B42-A298-17D3D660966F}" dt="2020-10-04T10:57:38.870" v="387"/>
          <ac:inkMkLst>
            <pc:docMk/>
            <pc:sldMk cId="1655773596" sldId="307"/>
            <ac:inkMk id="39" creationId="{EA4D627D-E249-6543-A321-6B334233D59C}"/>
          </ac:inkMkLst>
        </pc:inkChg>
        <pc:inkChg chg="add">
          <ac:chgData name="Nikki Cooper" userId="02377298a91b593d" providerId="LiveId" clId="{B6DAA2E5-F9C6-6B42-A298-17D3D660966F}" dt="2020-10-04T10:57:40.055" v="389"/>
          <ac:inkMkLst>
            <pc:docMk/>
            <pc:sldMk cId="1655773596" sldId="307"/>
            <ac:inkMk id="41" creationId="{79B44F4A-8D61-AC47-9FAC-DEABACEF47E7}"/>
          </ac:inkMkLst>
        </pc:inkChg>
        <pc:inkChg chg="add">
          <ac:chgData name="Nikki Cooper" userId="02377298a91b593d" providerId="LiveId" clId="{B6DAA2E5-F9C6-6B42-A298-17D3D660966F}" dt="2020-10-04T10:57:40.247" v="390"/>
          <ac:inkMkLst>
            <pc:docMk/>
            <pc:sldMk cId="1655773596" sldId="307"/>
            <ac:inkMk id="42" creationId="{6D02A715-A3DA-ED47-9EBB-7789A743CF5E}"/>
          </ac:inkMkLst>
        </pc:inkChg>
        <pc:inkChg chg="add">
          <ac:chgData name="Nikki Cooper" userId="02377298a91b593d" providerId="LiveId" clId="{B6DAA2E5-F9C6-6B42-A298-17D3D660966F}" dt="2020-10-04T10:57:40.422" v="391"/>
          <ac:inkMkLst>
            <pc:docMk/>
            <pc:sldMk cId="1655773596" sldId="307"/>
            <ac:inkMk id="43" creationId="{B304A114-65CE-104A-99D4-39F5ED1A90ED}"/>
          </ac:inkMkLst>
        </pc:inkChg>
        <pc:inkChg chg="add">
          <ac:chgData name="Nikki Cooper" userId="02377298a91b593d" providerId="LiveId" clId="{B6DAA2E5-F9C6-6B42-A298-17D3D660966F}" dt="2020-10-04T10:57:40.989" v="392"/>
          <ac:inkMkLst>
            <pc:docMk/>
            <pc:sldMk cId="1655773596" sldId="307"/>
            <ac:inkMk id="44" creationId="{28B14F07-79DE-4C42-A423-4D979ABB0F7D}"/>
          </ac:inkMkLst>
        </pc:inkChg>
        <pc:inkChg chg="add">
          <ac:chgData name="Nikki Cooper" userId="02377298a91b593d" providerId="LiveId" clId="{B6DAA2E5-F9C6-6B42-A298-17D3D660966F}" dt="2020-10-04T10:57:41.155" v="393"/>
          <ac:inkMkLst>
            <pc:docMk/>
            <pc:sldMk cId="1655773596" sldId="307"/>
            <ac:inkMk id="45" creationId="{FEC8B35E-4C89-7C4B-A4B1-7A8BD9275A9D}"/>
          </ac:inkMkLst>
        </pc:inkChg>
        <pc:inkChg chg="add">
          <ac:chgData name="Nikki Cooper" userId="02377298a91b593d" providerId="LiveId" clId="{B6DAA2E5-F9C6-6B42-A298-17D3D660966F}" dt="2020-10-04T10:57:41.580" v="394"/>
          <ac:inkMkLst>
            <pc:docMk/>
            <pc:sldMk cId="1655773596" sldId="307"/>
            <ac:inkMk id="46" creationId="{0CA55488-849A-CF4E-A7A1-B92ECD460576}"/>
          </ac:inkMkLst>
        </pc:inkChg>
        <pc:inkChg chg="add">
          <ac:chgData name="Nikki Cooper" userId="02377298a91b593d" providerId="LiveId" clId="{B6DAA2E5-F9C6-6B42-A298-17D3D660966F}" dt="2020-10-04T10:57:42.103" v="395"/>
          <ac:inkMkLst>
            <pc:docMk/>
            <pc:sldMk cId="1655773596" sldId="307"/>
            <ac:inkMk id="47" creationId="{78B19D70-B9DE-614D-8C82-C6C949658DA7}"/>
          </ac:inkMkLst>
        </pc:inkChg>
        <pc:inkChg chg="add">
          <ac:chgData name="Nikki Cooper" userId="02377298a91b593d" providerId="LiveId" clId="{B6DAA2E5-F9C6-6B42-A298-17D3D660966F}" dt="2020-10-04T10:57:42.964" v="397"/>
          <ac:inkMkLst>
            <pc:docMk/>
            <pc:sldMk cId="1655773596" sldId="307"/>
            <ac:inkMk id="49" creationId="{F18C5E91-068D-CC4A-8BD7-A10F839E334F}"/>
          </ac:inkMkLst>
        </pc:inkChg>
        <pc:inkChg chg="add">
          <ac:chgData name="Nikki Cooper" userId="02377298a91b593d" providerId="LiveId" clId="{B6DAA2E5-F9C6-6B42-A298-17D3D660966F}" dt="2020-10-04T10:57:43.147" v="398"/>
          <ac:inkMkLst>
            <pc:docMk/>
            <pc:sldMk cId="1655773596" sldId="307"/>
            <ac:inkMk id="50" creationId="{21D7E897-12E4-1B48-8CE1-F9785EA80938}"/>
          </ac:inkMkLst>
        </pc:inkChg>
        <pc:inkChg chg="add">
          <ac:chgData name="Nikki Cooper" userId="02377298a91b593d" providerId="LiveId" clId="{B6DAA2E5-F9C6-6B42-A298-17D3D660966F}" dt="2020-10-04T10:57:43.312" v="399"/>
          <ac:inkMkLst>
            <pc:docMk/>
            <pc:sldMk cId="1655773596" sldId="307"/>
            <ac:inkMk id="51" creationId="{A5733DC0-444A-DD49-8676-F96ECB41E3E5}"/>
          </ac:inkMkLst>
        </pc:inkChg>
        <pc:inkChg chg="add">
          <ac:chgData name="Nikki Cooper" userId="02377298a91b593d" providerId="LiveId" clId="{B6DAA2E5-F9C6-6B42-A298-17D3D660966F}" dt="2020-10-04T10:57:43.770" v="400"/>
          <ac:inkMkLst>
            <pc:docMk/>
            <pc:sldMk cId="1655773596" sldId="307"/>
            <ac:inkMk id="52" creationId="{21A81A7F-3153-8249-BA5E-1E2633930CDB}"/>
          </ac:inkMkLst>
        </pc:inkChg>
        <pc:inkChg chg="add">
          <ac:chgData name="Nikki Cooper" userId="02377298a91b593d" providerId="LiveId" clId="{B6DAA2E5-F9C6-6B42-A298-17D3D660966F}" dt="2020-10-04T10:57:43.937" v="401"/>
          <ac:inkMkLst>
            <pc:docMk/>
            <pc:sldMk cId="1655773596" sldId="307"/>
            <ac:inkMk id="53" creationId="{6E096BBE-5875-E243-9D84-46AFAD1C282B}"/>
          </ac:inkMkLst>
        </pc:inkChg>
        <pc:inkChg chg="add">
          <ac:chgData name="Nikki Cooper" userId="02377298a91b593d" providerId="LiveId" clId="{B6DAA2E5-F9C6-6B42-A298-17D3D660966F}" dt="2020-10-04T10:57:44.297" v="402"/>
          <ac:inkMkLst>
            <pc:docMk/>
            <pc:sldMk cId="1655773596" sldId="307"/>
            <ac:inkMk id="54" creationId="{EBDC474D-9C9F-4042-BF82-BD516343ED7C}"/>
          </ac:inkMkLst>
        </pc:inkChg>
        <pc:inkChg chg="add">
          <ac:chgData name="Nikki Cooper" userId="02377298a91b593d" providerId="LiveId" clId="{B6DAA2E5-F9C6-6B42-A298-17D3D660966F}" dt="2020-10-04T10:57:44.755" v="403"/>
          <ac:inkMkLst>
            <pc:docMk/>
            <pc:sldMk cId="1655773596" sldId="307"/>
            <ac:inkMk id="55" creationId="{9084040F-EF07-7747-85A5-0B3FBF42398D}"/>
          </ac:inkMkLst>
        </pc:inkChg>
        <pc:inkChg chg="add">
          <ac:chgData name="Nikki Cooper" userId="02377298a91b593d" providerId="LiveId" clId="{B6DAA2E5-F9C6-6B42-A298-17D3D660966F}" dt="2020-10-04T10:58:22.113" v="405"/>
          <ac:inkMkLst>
            <pc:docMk/>
            <pc:sldMk cId="1655773596" sldId="307"/>
            <ac:inkMk id="57" creationId="{D2D19942-F4AC-BA41-AD8B-29CE1383FA0D}"/>
          </ac:inkMkLst>
        </pc:inkChg>
        <pc:inkChg chg="add">
          <ac:chgData name="Nikki Cooper" userId="02377298a91b593d" providerId="LiveId" clId="{B6DAA2E5-F9C6-6B42-A298-17D3D660966F}" dt="2020-10-04T10:58:22.297" v="406"/>
          <ac:inkMkLst>
            <pc:docMk/>
            <pc:sldMk cId="1655773596" sldId="307"/>
            <ac:inkMk id="58" creationId="{4FEAAE1B-8CE6-CA4F-A85B-A8525171BF5F}"/>
          </ac:inkMkLst>
        </pc:inkChg>
        <pc:inkChg chg="add">
          <ac:chgData name="Nikki Cooper" userId="02377298a91b593d" providerId="LiveId" clId="{B6DAA2E5-F9C6-6B42-A298-17D3D660966F}" dt="2020-10-04T10:58:22.896" v="407"/>
          <ac:inkMkLst>
            <pc:docMk/>
            <pc:sldMk cId="1655773596" sldId="307"/>
            <ac:inkMk id="59" creationId="{5F907403-47AD-F347-87D3-E9A7908996F8}"/>
          </ac:inkMkLst>
        </pc:inkChg>
        <pc:inkChg chg="add">
          <ac:chgData name="Nikki Cooper" userId="02377298a91b593d" providerId="LiveId" clId="{B6DAA2E5-F9C6-6B42-A298-17D3D660966F}" dt="2020-10-04T10:58:23.464" v="408"/>
          <ac:inkMkLst>
            <pc:docMk/>
            <pc:sldMk cId="1655773596" sldId="307"/>
            <ac:inkMk id="60" creationId="{A2E8D674-2D46-134A-88DE-D6CCDF65B23C}"/>
          </ac:inkMkLst>
        </pc:inkChg>
        <pc:inkChg chg="add">
          <ac:chgData name="Nikki Cooper" userId="02377298a91b593d" providerId="LiveId" clId="{B6DAA2E5-F9C6-6B42-A298-17D3D660966F}" dt="2020-10-04T10:58:29.306" v="410"/>
          <ac:inkMkLst>
            <pc:docMk/>
            <pc:sldMk cId="1655773596" sldId="307"/>
            <ac:inkMk id="62" creationId="{84072AEA-D057-F04C-A47F-A30FBEBCA50E}"/>
          </ac:inkMkLst>
        </pc:inkChg>
        <pc:inkChg chg="add">
          <ac:chgData name="Nikki Cooper" userId="02377298a91b593d" providerId="LiveId" clId="{B6DAA2E5-F9C6-6B42-A298-17D3D660966F}" dt="2020-10-04T10:58:29.579" v="411"/>
          <ac:inkMkLst>
            <pc:docMk/>
            <pc:sldMk cId="1655773596" sldId="307"/>
            <ac:inkMk id="63" creationId="{DDA91E45-46FC-9244-85A1-9505971975C8}"/>
          </ac:inkMkLst>
        </pc:inkChg>
        <pc:inkChg chg="add">
          <ac:chgData name="Nikki Cooper" userId="02377298a91b593d" providerId="LiveId" clId="{B6DAA2E5-F9C6-6B42-A298-17D3D660966F}" dt="2020-10-04T10:58:29.771" v="412"/>
          <ac:inkMkLst>
            <pc:docMk/>
            <pc:sldMk cId="1655773596" sldId="307"/>
            <ac:inkMk id="64" creationId="{B34AB4AA-85F5-064D-87A5-DC67FE3C52D5}"/>
          </ac:inkMkLst>
        </pc:inkChg>
        <pc:inkChg chg="add del">
          <ac:chgData name="Nikki Cooper" userId="02377298a91b593d" providerId="LiveId" clId="{B6DAA2E5-F9C6-6B42-A298-17D3D660966F}" dt="2020-10-04T10:58:42.263" v="415"/>
          <ac:inkMkLst>
            <pc:docMk/>
            <pc:sldMk cId="1655773596" sldId="307"/>
            <ac:inkMk id="66" creationId="{5C0051DE-B674-DB4A-8166-39E417050FB3}"/>
          </ac:inkMkLst>
        </pc:inkChg>
        <pc:inkChg chg="add">
          <ac:chgData name="Nikki Cooper" userId="02377298a91b593d" providerId="LiveId" clId="{B6DAA2E5-F9C6-6B42-A298-17D3D660966F}" dt="2020-10-04T10:58:44.722" v="416"/>
          <ac:inkMkLst>
            <pc:docMk/>
            <pc:sldMk cId="1655773596" sldId="307"/>
            <ac:inkMk id="67" creationId="{994EF5B0-6B69-974B-8EB8-E3DF3291E80F}"/>
          </ac:inkMkLst>
        </pc:inkChg>
        <pc:inkChg chg="add">
          <ac:chgData name="Nikki Cooper" userId="02377298a91b593d" providerId="LiveId" clId="{B6DAA2E5-F9C6-6B42-A298-17D3D660966F}" dt="2020-10-04T10:58:45.165" v="417"/>
          <ac:inkMkLst>
            <pc:docMk/>
            <pc:sldMk cId="1655773596" sldId="307"/>
            <ac:inkMk id="68" creationId="{321B68EF-1472-284E-9487-82347C9D9961}"/>
          </ac:inkMkLst>
        </pc:inkChg>
        <pc:inkChg chg="add">
          <ac:chgData name="Nikki Cooper" userId="02377298a91b593d" providerId="LiveId" clId="{B6DAA2E5-F9C6-6B42-A298-17D3D660966F}" dt="2020-10-04T10:58:45.347" v="418"/>
          <ac:inkMkLst>
            <pc:docMk/>
            <pc:sldMk cId="1655773596" sldId="307"/>
            <ac:inkMk id="69" creationId="{0E7DE4AF-A2D9-A640-83EF-D1A6ED8DAC82}"/>
          </ac:inkMkLst>
        </pc:inkChg>
        <pc:inkChg chg="add">
          <ac:chgData name="Nikki Cooper" userId="02377298a91b593d" providerId="LiveId" clId="{B6DAA2E5-F9C6-6B42-A298-17D3D660966F}" dt="2020-10-04T10:58:48.089" v="419"/>
          <ac:inkMkLst>
            <pc:docMk/>
            <pc:sldMk cId="1655773596" sldId="307"/>
            <ac:inkMk id="70" creationId="{420F22D0-BC70-B647-9651-D35E5C58D572}"/>
          </ac:inkMkLst>
        </pc:inkChg>
        <pc:inkChg chg="add">
          <ac:chgData name="Nikki Cooper" userId="02377298a91b593d" providerId="LiveId" clId="{B6DAA2E5-F9C6-6B42-A298-17D3D660966F}" dt="2020-10-04T10:58:48.290" v="420"/>
          <ac:inkMkLst>
            <pc:docMk/>
            <pc:sldMk cId="1655773596" sldId="307"/>
            <ac:inkMk id="71" creationId="{55818DF0-BCA5-834A-8081-D68350A381A7}"/>
          </ac:inkMkLst>
        </pc:inkChg>
        <pc:inkChg chg="add">
          <ac:chgData name="Nikki Cooper" userId="02377298a91b593d" providerId="LiveId" clId="{B6DAA2E5-F9C6-6B42-A298-17D3D660966F}" dt="2020-10-04T10:58:48.679" v="421"/>
          <ac:inkMkLst>
            <pc:docMk/>
            <pc:sldMk cId="1655773596" sldId="307"/>
            <ac:inkMk id="72" creationId="{E8AB7854-5DE8-3C4A-BEED-5929627CB0EF}"/>
          </ac:inkMkLst>
        </pc:inkChg>
        <pc:inkChg chg="add">
          <ac:chgData name="Nikki Cooper" userId="02377298a91b593d" providerId="LiveId" clId="{B6DAA2E5-F9C6-6B42-A298-17D3D660966F}" dt="2020-10-04T10:58:48.937" v="422"/>
          <ac:inkMkLst>
            <pc:docMk/>
            <pc:sldMk cId="1655773596" sldId="307"/>
            <ac:inkMk id="73" creationId="{1CA66880-054F-0549-8C27-EB52F3E3357D}"/>
          </ac:inkMkLst>
        </pc:inkChg>
        <pc:inkChg chg="add">
          <ac:chgData name="Nikki Cooper" userId="02377298a91b593d" providerId="LiveId" clId="{B6DAA2E5-F9C6-6B42-A298-17D3D660966F}" dt="2020-10-04T10:58:49.373" v="423"/>
          <ac:inkMkLst>
            <pc:docMk/>
            <pc:sldMk cId="1655773596" sldId="307"/>
            <ac:inkMk id="74" creationId="{D07EDE79-0FE6-AF46-82AD-35FA41751A92}"/>
          </ac:inkMkLst>
        </pc:inkChg>
        <pc:inkChg chg="add">
          <ac:chgData name="Nikki Cooper" userId="02377298a91b593d" providerId="LiveId" clId="{B6DAA2E5-F9C6-6B42-A298-17D3D660966F}" dt="2020-10-04T10:58:54.188" v="425"/>
          <ac:inkMkLst>
            <pc:docMk/>
            <pc:sldMk cId="1655773596" sldId="307"/>
            <ac:inkMk id="76" creationId="{5A00AB04-D69A-C149-9D58-631E31B2DACE}"/>
          </ac:inkMkLst>
        </pc:inkChg>
        <pc:inkChg chg="add">
          <ac:chgData name="Nikki Cooper" userId="02377298a91b593d" providerId="LiveId" clId="{B6DAA2E5-F9C6-6B42-A298-17D3D660966F}" dt="2020-10-04T10:58:55.348" v="426"/>
          <ac:inkMkLst>
            <pc:docMk/>
            <pc:sldMk cId="1655773596" sldId="307"/>
            <ac:inkMk id="77" creationId="{BBFC977C-CEFF-5A41-BF3E-A1BD95C5329C}"/>
          </ac:inkMkLst>
        </pc:inkChg>
        <pc:inkChg chg="add">
          <ac:chgData name="Nikki Cooper" userId="02377298a91b593d" providerId="LiveId" clId="{B6DAA2E5-F9C6-6B42-A298-17D3D660966F}" dt="2020-10-04T10:58:55.773" v="427"/>
          <ac:inkMkLst>
            <pc:docMk/>
            <pc:sldMk cId="1655773596" sldId="307"/>
            <ac:inkMk id="78" creationId="{85E1862C-288E-5B47-9CA8-B65A799BE353}"/>
          </ac:inkMkLst>
        </pc:inkChg>
        <pc:inkChg chg="add">
          <ac:chgData name="Nikki Cooper" userId="02377298a91b593d" providerId="LiveId" clId="{B6DAA2E5-F9C6-6B42-A298-17D3D660966F}" dt="2020-10-04T10:58:56.271" v="428"/>
          <ac:inkMkLst>
            <pc:docMk/>
            <pc:sldMk cId="1655773596" sldId="307"/>
            <ac:inkMk id="79" creationId="{8B4D83F6-D379-974D-A2AA-D036AC5588BA}"/>
          </ac:inkMkLst>
        </pc:inkChg>
        <pc:inkChg chg="add">
          <ac:chgData name="Nikki Cooper" userId="02377298a91b593d" providerId="LiveId" clId="{B6DAA2E5-F9C6-6B42-A298-17D3D660966F}" dt="2020-10-04T10:58:56.648" v="429"/>
          <ac:inkMkLst>
            <pc:docMk/>
            <pc:sldMk cId="1655773596" sldId="307"/>
            <ac:inkMk id="80" creationId="{0B0EAFFB-275A-6541-A8DC-8E04D077EC09}"/>
          </ac:inkMkLst>
        </pc:inkChg>
        <pc:inkChg chg="add">
          <ac:chgData name="Nikki Cooper" userId="02377298a91b593d" providerId="LiveId" clId="{B6DAA2E5-F9C6-6B42-A298-17D3D660966F}" dt="2020-10-04T10:58:57.321" v="430"/>
          <ac:inkMkLst>
            <pc:docMk/>
            <pc:sldMk cId="1655773596" sldId="307"/>
            <ac:inkMk id="81" creationId="{080267DF-1AEF-3449-8B05-0B1A068CF839}"/>
          </ac:inkMkLst>
        </pc:inkChg>
        <pc:inkChg chg="add">
          <ac:chgData name="Nikki Cooper" userId="02377298a91b593d" providerId="LiveId" clId="{B6DAA2E5-F9C6-6B42-A298-17D3D660966F}" dt="2020-10-04T10:58:57.504" v="431"/>
          <ac:inkMkLst>
            <pc:docMk/>
            <pc:sldMk cId="1655773596" sldId="307"/>
            <ac:inkMk id="82" creationId="{11F2032C-B35A-D242-B418-96077A08D6DE}"/>
          </ac:inkMkLst>
        </pc:inkChg>
        <pc:inkChg chg="add">
          <ac:chgData name="Nikki Cooper" userId="02377298a91b593d" providerId="LiveId" clId="{B6DAA2E5-F9C6-6B42-A298-17D3D660966F}" dt="2020-10-04T10:58:57.729" v="432"/>
          <ac:inkMkLst>
            <pc:docMk/>
            <pc:sldMk cId="1655773596" sldId="307"/>
            <ac:inkMk id="83" creationId="{0CF02577-3886-324A-AC51-7F433CFC7D79}"/>
          </ac:inkMkLst>
        </pc:inkChg>
        <pc:inkChg chg="add">
          <ac:chgData name="Nikki Cooper" userId="02377298a91b593d" providerId="LiveId" clId="{B6DAA2E5-F9C6-6B42-A298-17D3D660966F}" dt="2020-10-04T10:58:57.890" v="433"/>
          <ac:inkMkLst>
            <pc:docMk/>
            <pc:sldMk cId="1655773596" sldId="307"/>
            <ac:inkMk id="84" creationId="{916BE9EE-53A5-B844-A802-084F6FF615BF}"/>
          </ac:inkMkLst>
        </pc:inkChg>
        <pc:inkChg chg="add">
          <ac:chgData name="Nikki Cooper" userId="02377298a91b593d" providerId="LiveId" clId="{B6DAA2E5-F9C6-6B42-A298-17D3D660966F}" dt="2020-10-04T10:59:04.157" v="435"/>
          <ac:inkMkLst>
            <pc:docMk/>
            <pc:sldMk cId="1655773596" sldId="307"/>
            <ac:inkMk id="86" creationId="{711F5D00-6618-CF4A-BC75-768CAAF040A4}"/>
          </ac:inkMkLst>
        </pc:inkChg>
        <pc:inkChg chg="add">
          <ac:chgData name="Nikki Cooper" userId="02377298a91b593d" providerId="LiveId" clId="{B6DAA2E5-F9C6-6B42-A298-17D3D660966F}" dt="2020-10-04T10:59:04.715" v="436"/>
          <ac:inkMkLst>
            <pc:docMk/>
            <pc:sldMk cId="1655773596" sldId="307"/>
            <ac:inkMk id="87" creationId="{6BD401E1-5740-7E44-AAFE-89CB34D91709}"/>
          </ac:inkMkLst>
        </pc:inkChg>
        <pc:inkChg chg="add">
          <ac:chgData name="Nikki Cooper" userId="02377298a91b593d" providerId="LiveId" clId="{B6DAA2E5-F9C6-6B42-A298-17D3D660966F}" dt="2020-10-04T10:59:04.912" v="437"/>
          <ac:inkMkLst>
            <pc:docMk/>
            <pc:sldMk cId="1655773596" sldId="307"/>
            <ac:inkMk id="88" creationId="{AD97C931-50EF-CF4A-88E7-06C26F1366FC}"/>
          </ac:inkMkLst>
        </pc:inkChg>
        <pc:inkChg chg="add">
          <ac:chgData name="Nikki Cooper" userId="02377298a91b593d" providerId="LiveId" clId="{B6DAA2E5-F9C6-6B42-A298-17D3D660966F}" dt="2020-10-04T10:59:05.087" v="438"/>
          <ac:inkMkLst>
            <pc:docMk/>
            <pc:sldMk cId="1655773596" sldId="307"/>
            <ac:inkMk id="89" creationId="{E218FDA4-9E55-AF44-86C4-C93E3C449A56}"/>
          </ac:inkMkLst>
        </pc:inkChg>
        <pc:inkChg chg="add">
          <ac:chgData name="Nikki Cooper" userId="02377298a91b593d" providerId="LiveId" clId="{B6DAA2E5-F9C6-6B42-A298-17D3D660966F}" dt="2020-10-04T10:59:05.440" v="439"/>
          <ac:inkMkLst>
            <pc:docMk/>
            <pc:sldMk cId="1655773596" sldId="307"/>
            <ac:inkMk id="90" creationId="{A2AF8129-C381-A440-9956-16FC5C355AB3}"/>
          </ac:inkMkLst>
        </pc:inkChg>
        <pc:inkChg chg="add">
          <ac:chgData name="Nikki Cooper" userId="02377298a91b593d" providerId="LiveId" clId="{B6DAA2E5-F9C6-6B42-A298-17D3D660966F}" dt="2020-10-04T10:59:05.604" v="440"/>
          <ac:inkMkLst>
            <pc:docMk/>
            <pc:sldMk cId="1655773596" sldId="307"/>
            <ac:inkMk id="91" creationId="{A0F7AB77-3650-744F-9912-FCF613EC0A6F}"/>
          </ac:inkMkLst>
        </pc:inkChg>
        <pc:inkChg chg="add">
          <ac:chgData name="Nikki Cooper" userId="02377298a91b593d" providerId="LiveId" clId="{B6DAA2E5-F9C6-6B42-A298-17D3D660966F}" dt="2020-10-04T10:59:05.930" v="441"/>
          <ac:inkMkLst>
            <pc:docMk/>
            <pc:sldMk cId="1655773596" sldId="307"/>
            <ac:inkMk id="92" creationId="{2AF110A0-0668-734C-A3FF-7260D47E35DD}"/>
          </ac:inkMkLst>
        </pc:inkChg>
        <pc:inkChg chg="add">
          <ac:chgData name="Nikki Cooper" userId="02377298a91b593d" providerId="LiveId" clId="{B6DAA2E5-F9C6-6B42-A298-17D3D660966F}" dt="2020-10-04T10:59:06.165" v="442"/>
          <ac:inkMkLst>
            <pc:docMk/>
            <pc:sldMk cId="1655773596" sldId="307"/>
            <ac:inkMk id="93" creationId="{722CCF98-4365-2F42-B6C9-A54644D7F038}"/>
          </ac:inkMkLst>
        </pc:inkChg>
        <pc:inkChg chg="add">
          <ac:chgData name="Nikki Cooper" userId="02377298a91b593d" providerId="LiveId" clId="{B6DAA2E5-F9C6-6B42-A298-17D3D660966F}" dt="2020-10-04T10:59:06.540" v="443"/>
          <ac:inkMkLst>
            <pc:docMk/>
            <pc:sldMk cId="1655773596" sldId="307"/>
            <ac:inkMk id="94" creationId="{493DEB0D-6AD3-DA43-B325-3307F69F6EED}"/>
          </ac:inkMkLst>
        </pc:inkChg>
      </pc:sldChg>
      <pc:sldChg chg="addSp delSp">
        <pc:chgData name="Nikki Cooper" userId="02377298a91b593d" providerId="LiveId" clId="{B6DAA2E5-F9C6-6B42-A298-17D3D660966F}" dt="2020-10-04T11:04:32.157" v="768"/>
        <pc:sldMkLst>
          <pc:docMk/>
          <pc:sldMk cId="3995155131" sldId="308"/>
        </pc:sldMkLst>
        <pc:grpChg chg="add">
          <ac:chgData name="Nikki Cooper" userId="02377298a91b593d" providerId="LiveId" clId="{B6DAA2E5-F9C6-6B42-A298-17D3D660966F}" dt="2020-10-04T11:03:39.682" v="713"/>
          <ac:grpSpMkLst>
            <pc:docMk/>
            <pc:sldMk cId="3995155131" sldId="308"/>
            <ac:grpSpMk id="6" creationId="{BCCFE355-6704-9D46-BA33-5B3D06894EEB}"/>
          </ac:grpSpMkLst>
        </pc:grpChg>
        <pc:grpChg chg="add">
          <ac:chgData name="Nikki Cooper" userId="02377298a91b593d" providerId="LiveId" clId="{B6DAA2E5-F9C6-6B42-A298-17D3D660966F}" dt="2020-10-04T11:03:48.751" v="721"/>
          <ac:grpSpMkLst>
            <pc:docMk/>
            <pc:sldMk cId="3995155131" sldId="308"/>
            <ac:grpSpMk id="14" creationId="{660DB422-F14A-5D43-B52C-1EE59CBE369A}"/>
          </ac:grpSpMkLst>
        </pc:grpChg>
        <pc:grpChg chg="add del">
          <ac:chgData name="Nikki Cooper" userId="02377298a91b593d" providerId="LiveId" clId="{B6DAA2E5-F9C6-6B42-A298-17D3D660966F}" dt="2020-10-04T11:03:57.504" v="728"/>
          <ac:grpSpMkLst>
            <pc:docMk/>
            <pc:sldMk cId="3995155131" sldId="308"/>
            <ac:grpSpMk id="19" creationId="{AF40624C-4F5E-4C4F-AABF-85C770BC0AD3}"/>
          </ac:grpSpMkLst>
        </pc:grpChg>
        <pc:grpChg chg="add del">
          <ac:chgData name="Nikki Cooper" userId="02377298a91b593d" providerId="LiveId" clId="{B6DAA2E5-F9C6-6B42-A298-17D3D660966F}" dt="2020-10-04T11:03:56.688" v="727"/>
          <ac:grpSpMkLst>
            <pc:docMk/>
            <pc:sldMk cId="3995155131" sldId="308"/>
            <ac:grpSpMk id="20" creationId="{32694BD5-7C3C-F546-8C74-762D1982A433}"/>
          </ac:grpSpMkLst>
        </pc:grpChg>
        <pc:grpChg chg="add">
          <ac:chgData name="Nikki Cooper" userId="02377298a91b593d" providerId="LiveId" clId="{B6DAA2E5-F9C6-6B42-A298-17D3D660966F}" dt="2020-10-04T11:04:07.058" v="735"/>
          <ac:grpSpMkLst>
            <pc:docMk/>
            <pc:sldMk cId="3995155131" sldId="308"/>
            <ac:grpSpMk id="25" creationId="{7A6524C5-890D-E049-AD77-B3634A99D932}"/>
          </ac:grpSpMkLst>
        </pc:grpChg>
        <pc:grpChg chg="add del">
          <ac:chgData name="Nikki Cooper" userId="02377298a91b593d" providerId="LiveId" clId="{B6DAA2E5-F9C6-6B42-A298-17D3D660966F}" dt="2020-10-04T11:04:32.157" v="768"/>
          <ac:grpSpMkLst>
            <pc:docMk/>
            <pc:sldMk cId="3995155131" sldId="308"/>
            <ac:grpSpMk id="26" creationId="{18152201-CE2D-8342-B433-A53A465CB988}"/>
          </ac:grpSpMkLst>
        </pc:grpChg>
        <pc:grpChg chg="add">
          <ac:chgData name="Nikki Cooper" userId="02377298a91b593d" providerId="LiveId" clId="{B6DAA2E5-F9C6-6B42-A298-17D3D660966F}" dt="2020-10-04T11:04:32.157" v="768"/>
          <ac:grpSpMkLst>
            <pc:docMk/>
            <pc:sldMk cId="3995155131" sldId="308"/>
            <ac:grpSpMk id="59" creationId="{F4855ED0-CFC8-754C-8243-7C83A9DD01B9}"/>
          </ac:grpSpMkLst>
        </pc:grpChg>
        <pc:grpChg chg="add">
          <ac:chgData name="Nikki Cooper" userId="02377298a91b593d" providerId="LiveId" clId="{B6DAA2E5-F9C6-6B42-A298-17D3D660966F}" dt="2020-10-04T11:04:32.157" v="768"/>
          <ac:grpSpMkLst>
            <pc:docMk/>
            <pc:sldMk cId="3995155131" sldId="308"/>
            <ac:grpSpMk id="60" creationId="{3B360621-1B55-8448-8ED4-B8329329D894}"/>
          </ac:grpSpMkLst>
        </pc:grpChg>
        <pc:grpChg chg="add">
          <ac:chgData name="Nikki Cooper" userId="02377298a91b593d" providerId="LiveId" clId="{B6DAA2E5-F9C6-6B42-A298-17D3D660966F}" dt="2020-10-04T11:04:32.157" v="768"/>
          <ac:grpSpMkLst>
            <pc:docMk/>
            <pc:sldMk cId="3995155131" sldId="308"/>
            <ac:grpSpMk id="61" creationId="{E1C2AA53-694D-8446-8994-4FAC175B8E9E}"/>
          </ac:grpSpMkLst>
        </pc:grpChg>
        <pc:grpChg chg="add">
          <ac:chgData name="Nikki Cooper" userId="02377298a91b593d" providerId="LiveId" clId="{B6DAA2E5-F9C6-6B42-A298-17D3D660966F}" dt="2020-10-04T11:04:32.157" v="768"/>
          <ac:grpSpMkLst>
            <pc:docMk/>
            <pc:sldMk cId="3995155131" sldId="308"/>
            <ac:grpSpMk id="62" creationId="{21D93EA3-1D04-2C40-AD07-819B4D7554DF}"/>
          </ac:grpSpMkLst>
        </pc:grpChg>
        <pc:grpChg chg="add">
          <ac:chgData name="Nikki Cooper" userId="02377298a91b593d" providerId="LiveId" clId="{B6DAA2E5-F9C6-6B42-A298-17D3D660966F}" dt="2020-10-04T11:04:32.157" v="768"/>
          <ac:grpSpMkLst>
            <pc:docMk/>
            <pc:sldMk cId="3995155131" sldId="308"/>
            <ac:grpSpMk id="63" creationId="{34342FEC-B3E2-F347-8BA7-DE94678E6566}"/>
          </ac:grpSpMkLst>
        </pc:grpChg>
        <pc:inkChg chg="add">
          <ac:chgData name="Nikki Cooper" userId="02377298a91b593d" providerId="LiveId" clId="{B6DAA2E5-F9C6-6B42-A298-17D3D660966F}" dt="2020-10-04T11:03:38.667" v="711"/>
          <ac:inkMkLst>
            <pc:docMk/>
            <pc:sldMk cId="3995155131" sldId="308"/>
            <ac:inkMk id="2" creationId="{D24479C9-B61F-DC4F-B72C-302856B2A5C0}"/>
          </ac:inkMkLst>
        </pc:inkChg>
        <pc:inkChg chg="add">
          <ac:chgData name="Nikki Cooper" userId="02377298a91b593d" providerId="LiveId" clId="{B6DAA2E5-F9C6-6B42-A298-17D3D660966F}" dt="2020-10-04T11:03:39.026" v="712"/>
          <ac:inkMkLst>
            <pc:docMk/>
            <pc:sldMk cId="3995155131" sldId="308"/>
            <ac:inkMk id="3" creationId="{EC29926E-664A-5D49-AFCC-0D54BDD45F6A}"/>
          </ac:inkMkLst>
        </pc:inkChg>
        <pc:inkChg chg="add">
          <ac:chgData name="Nikki Cooper" userId="02377298a91b593d" providerId="LiveId" clId="{B6DAA2E5-F9C6-6B42-A298-17D3D660966F}" dt="2020-10-04T11:03:44.950" v="714"/>
          <ac:inkMkLst>
            <pc:docMk/>
            <pc:sldMk cId="3995155131" sldId="308"/>
            <ac:inkMk id="7" creationId="{3DFF0AF8-C2B4-4845-9534-1E38031048CE}"/>
          </ac:inkMkLst>
        </pc:inkChg>
        <pc:inkChg chg="add">
          <ac:chgData name="Nikki Cooper" userId="02377298a91b593d" providerId="LiveId" clId="{B6DAA2E5-F9C6-6B42-A298-17D3D660966F}" dt="2020-10-04T11:03:45.133" v="715"/>
          <ac:inkMkLst>
            <pc:docMk/>
            <pc:sldMk cId="3995155131" sldId="308"/>
            <ac:inkMk id="8" creationId="{1B30BB48-EDB5-5B43-9C78-7B46E27E8314}"/>
          </ac:inkMkLst>
        </pc:inkChg>
        <pc:inkChg chg="add">
          <ac:chgData name="Nikki Cooper" userId="02377298a91b593d" providerId="LiveId" clId="{B6DAA2E5-F9C6-6B42-A298-17D3D660966F}" dt="2020-10-04T11:03:45.876" v="716"/>
          <ac:inkMkLst>
            <pc:docMk/>
            <pc:sldMk cId="3995155131" sldId="308"/>
            <ac:inkMk id="9" creationId="{1693F993-5113-9E44-A556-8AA1097A5CDC}"/>
          </ac:inkMkLst>
        </pc:inkChg>
        <pc:inkChg chg="add">
          <ac:chgData name="Nikki Cooper" userId="02377298a91b593d" providerId="LiveId" clId="{B6DAA2E5-F9C6-6B42-A298-17D3D660966F}" dt="2020-10-04T11:03:46.851" v="717"/>
          <ac:inkMkLst>
            <pc:docMk/>
            <pc:sldMk cId="3995155131" sldId="308"/>
            <ac:inkMk id="10" creationId="{CD83F59C-3D7E-314B-A0D5-83BC5993F481}"/>
          </ac:inkMkLst>
        </pc:inkChg>
        <pc:inkChg chg="add">
          <ac:chgData name="Nikki Cooper" userId="02377298a91b593d" providerId="LiveId" clId="{B6DAA2E5-F9C6-6B42-A298-17D3D660966F}" dt="2020-10-04T11:03:47.126" v="718"/>
          <ac:inkMkLst>
            <pc:docMk/>
            <pc:sldMk cId="3995155131" sldId="308"/>
            <ac:inkMk id="11" creationId="{51F5B98F-846B-4D4D-BEA6-88010DA2C4EB}"/>
          </ac:inkMkLst>
        </pc:inkChg>
        <pc:inkChg chg="add">
          <ac:chgData name="Nikki Cooper" userId="02377298a91b593d" providerId="LiveId" clId="{B6DAA2E5-F9C6-6B42-A298-17D3D660966F}" dt="2020-10-04T11:03:47.300" v="719"/>
          <ac:inkMkLst>
            <pc:docMk/>
            <pc:sldMk cId="3995155131" sldId="308"/>
            <ac:inkMk id="12" creationId="{582A0F2A-9CB8-C249-B220-C098A2FF588E}"/>
          </ac:inkMkLst>
        </pc:inkChg>
        <pc:inkChg chg="add">
          <ac:chgData name="Nikki Cooper" userId="02377298a91b593d" providerId="LiveId" clId="{B6DAA2E5-F9C6-6B42-A298-17D3D660966F}" dt="2020-10-04T11:03:48.158" v="720"/>
          <ac:inkMkLst>
            <pc:docMk/>
            <pc:sldMk cId="3995155131" sldId="308"/>
            <ac:inkMk id="13" creationId="{9FC68FE2-A5F7-B04F-9574-5E46E8A3D134}"/>
          </ac:inkMkLst>
        </pc:inkChg>
        <pc:inkChg chg="add del topLvl">
          <ac:chgData name="Nikki Cooper" userId="02377298a91b593d" providerId="LiveId" clId="{B6DAA2E5-F9C6-6B42-A298-17D3D660966F}" dt="2020-10-04T11:03:56.688" v="727"/>
          <ac:inkMkLst>
            <pc:docMk/>
            <pc:sldMk cId="3995155131" sldId="308"/>
            <ac:inkMk id="15" creationId="{2A15DA91-32CC-B244-A584-D5A61968902C}"/>
          </ac:inkMkLst>
        </pc:inkChg>
        <pc:inkChg chg="add del topLvl">
          <ac:chgData name="Nikki Cooper" userId="02377298a91b593d" providerId="LiveId" clId="{B6DAA2E5-F9C6-6B42-A298-17D3D660966F}" dt="2020-10-04T11:03:58.044" v="730"/>
          <ac:inkMkLst>
            <pc:docMk/>
            <pc:sldMk cId="3995155131" sldId="308"/>
            <ac:inkMk id="16" creationId="{83FD01C7-6CF0-6E46-8509-72F9106EBC3A}"/>
          </ac:inkMkLst>
        </pc:inkChg>
        <pc:inkChg chg="add del topLvl">
          <ac:chgData name="Nikki Cooper" userId="02377298a91b593d" providerId="LiveId" clId="{B6DAA2E5-F9C6-6B42-A298-17D3D660966F}" dt="2020-10-04T11:03:57.509" v="729"/>
          <ac:inkMkLst>
            <pc:docMk/>
            <pc:sldMk cId="3995155131" sldId="308"/>
            <ac:inkMk id="17" creationId="{3A7F0AAA-742F-524D-9278-52DDE403D3FC}"/>
          </ac:inkMkLst>
        </pc:inkChg>
        <pc:inkChg chg="add del topLvl">
          <ac:chgData name="Nikki Cooper" userId="02377298a91b593d" providerId="LiveId" clId="{B6DAA2E5-F9C6-6B42-A298-17D3D660966F}" dt="2020-10-04T11:03:57.504" v="728"/>
          <ac:inkMkLst>
            <pc:docMk/>
            <pc:sldMk cId="3995155131" sldId="308"/>
            <ac:inkMk id="18" creationId="{9FAB5D66-DBBD-6A46-8D83-4B7A118904A5}"/>
          </ac:inkMkLst>
        </pc:inkChg>
        <pc:inkChg chg="add topLvl">
          <ac:chgData name="Nikki Cooper" userId="02377298a91b593d" providerId="LiveId" clId="{B6DAA2E5-F9C6-6B42-A298-17D3D660966F}" dt="2020-10-04T11:04:32.157" v="768"/>
          <ac:inkMkLst>
            <pc:docMk/>
            <pc:sldMk cId="3995155131" sldId="308"/>
            <ac:inkMk id="21" creationId="{095E5954-A49A-C240-9A2A-B44A7427AFAB}"/>
          </ac:inkMkLst>
        </pc:inkChg>
        <pc:inkChg chg="add topLvl">
          <ac:chgData name="Nikki Cooper" userId="02377298a91b593d" providerId="LiveId" clId="{B6DAA2E5-F9C6-6B42-A298-17D3D660966F}" dt="2020-10-04T11:04:32.157" v="768"/>
          <ac:inkMkLst>
            <pc:docMk/>
            <pc:sldMk cId="3995155131" sldId="308"/>
            <ac:inkMk id="22" creationId="{F30AA62F-ACB5-2343-9237-BF641D8AD4C2}"/>
          </ac:inkMkLst>
        </pc:inkChg>
        <pc:inkChg chg="add">
          <ac:chgData name="Nikki Cooper" userId="02377298a91b593d" providerId="LiveId" clId="{B6DAA2E5-F9C6-6B42-A298-17D3D660966F}" dt="2020-10-04T11:04:05.692" v="733"/>
          <ac:inkMkLst>
            <pc:docMk/>
            <pc:sldMk cId="3995155131" sldId="308"/>
            <ac:inkMk id="23" creationId="{FFEAE601-F87A-A947-8EA7-72652066DB94}"/>
          </ac:inkMkLst>
        </pc:inkChg>
        <pc:inkChg chg="add">
          <ac:chgData name="Nikki Cooper" userId="02377298a91b593d" providerId="LiveId" clId="{B6DAA2E5-F9C6-6B42-A298-17D3D660966F}" dt="2020-10-04T11:04:06.035" v="734"/>
          <ac:inkMkLst>
            <pc:docMk/>
            <pc:sldMk cId="3995155131" sldId="308"/>
            <ac:inkMk id="24" creationId="{D4A78E4E-ED7D-C442-9EF0-D66BD981C255}"/>
          </ac:inkMkLst>
        </pc:inkChg>
        <pc:inkChg chg="add">
          <ac:chgData name="Nikki Cooper" userId="02377298a91b593d" providerId="LiveId" clId="{B6DAA2E5-F9C6-6B42-A298-17D3D660966F}" dt="2020-10-04T11:04:17.543" v="736"/>
          <ac:inkMkLst>
            <pc:docMk/>
            <pc:sldMk cId="3995155131" sldId="308"/>
            <ac:inkMk id="27" creationId="{28CA1438-5352-2847-8A12-3FABFA86EA5C}"/>
          </ac:inkMkLst>
        </pc:inkChg>
        <pc:inkChg chg="add">
          <ac:chgData name="Nikki Cooper" userId="02377298a91b593d" providerId="LiveId" clId="{B6DAA2E5-F9C6-6B42-A298-17D3D660966F}" dt="2020-10-04T11:04:18.035" v="737"/>
          <ac:inkMkLst>
            <pc:docMk/>
            <pc:sldMk cId="3995155131" sldId="308"/>
            <ac:inkMk id="28" creationId="{A90E5779-8B36-B24D-8084-7DBD2F71A7BD}"/>
          </ac:inkMkLst>
        </pc:inkChg>
        <pc:inkChg chg="add">
          <ac:chgData name="Nikki Cooper" userId="02377298a91b593d" providerId="LiveId" clId="{B6DAA2E5-F9C6-6B42-A298-17D3D660966F}" dt="2020-10-04T11:04:18.359" v="738"/>
          <ac:inkMkLst>
            <pc:docMk/>
            <pc:sldMk cId="3995155131" sldId="308"/>
            <ac:inkMk id="29" creationId="{69E54571-39DD-344B-8A82-94D269A37BA1}"/>
          </ac:inkMkLst>
        </pc:inkChg>
        <pc:inkChg chg="add">
          <ac:chgData name="Nikki Cooper" userId="02377298a91b593d" providerId="LiveId" clId="{B6DAA2E5-F9C6-6B42-A298-17D3D660966F}" dt="2020-10-04T11:04:18.667" v="739"/>
          <ac:inkMkLst>
            <pc:docMk/>
            <pc:sldMk cId="3995155131" sldId="308"/>
            <ac:inkMk id="30" creationId="{51F7E6B4-091D-084F-9403-49B65BD6D190}"/>
          </ac:inkMkLst>
        </pc:inkChg>
        <pc:inkChg chg="add">
          <ac:chgData name="Nikki Cooper" userId="02377298a91b593d" providerId="LiveId" clId="{B6DAA2E5-F9C6-6B42-A298-17D3D660966F}" dt="2020-10-04T11:04:19.383" v="740"/>
          <ac:inkMkLst>
            <pc:docMk/>
            <pc:sldMk cId="3995155131" sldId="308"/>
            <ac:inkMk id="31" creationId="{AFDBCB89-1C8F-004D-88B9-A47635502CD7}"/>
          </ac:inkMkLst>
        </pc:inkChg>
        <pc:inkChg chg="add">
          <ac:chgData name="Nikki Cooper" userId="02377298a91b593d" providerId="LiveId" clId="{B6DAA2E5-F9C6-6B42-A298-17D3D660966F}" dt="2020-10-04T11:04:20.235" v="741"/>
          <ac:inkMkLst>
            <pc:docMk/>
            <pc:sldMk cId="3995155131" sldId="308"/>
            <ac:inkMk id="32" creationId="{D2E76F84-CB12-2040-929A-EB94C7CFE19B}"/>
          </ac:inkMkLst>
        </pc:inkChg>
        <pc:inkChg chg="add">
          <ac:chgData name="Nikki Cooper" userId="02377298a91b593d" providerId="LiveId" clId="{B6DAA2E5-F9C6-6B42-A298-17D3D660966F}" dt="2020-10-04T11:04:20.577" v="742"/>
          <ac:inkMkLst>
            <pc:docMk/>
            <pc:sldMk cId="3995155131" sldId="308"/>
            <ac:inkMk id="33" creationId="{19E8C3BF-4C85-6B4E-94F4-EF99056FE1B5}"/>
          </ac:inkMkLst>
        </pc:inkChg>
        <pc:inkChg chg="add">
          <ac:chgData name="Nikki Cooper" userId="02377298a91b593d" providerId="LiveId" clId="{B6DAA2E5-F9C6-6B42-A298-17D3D660966F}" dt="2020-10-04T11:04:21.552" v="743"/>
          <ac:inkMkLst>
            <pc:docMk/>
            <pc:sldMk cId="3995155131" sldId="308"/>
            <ac:inkMk id="34" creationId="{3E5107B6-4AA4-B042-A54D-8DBDD00F0E41}"/>
          </ac:inkMkLst>
        </pc:inkChg>
        <pc:inkChg chg="add">
          <ac:chgData name="Nikki Cooper" userId="02377298a91b593d" providerId="LiveId" clId="{B6DAA2E5-F9C6-6B42-A298-17D3D660966F}" dt="2020-10-04T11:04:22.406" v="744"/>
          <ac:inkMkLst>
            <pc:docMk/>
            <pc:sldMk cId="3995155131" sldId="308"/>
            <ac:inkMk id="35" creationId="{C81262D6-DB7A-0543-8530-A610E9C77AE1}"/>
          </ac:inkMkLst>
        </pc:inkChg>
        <pc:inkChg chg="add">
          <ac:chgData name="Nikki Cooper" userId="02377298a91b593d" providerId="LiveId" clId="{B6DAA2E5-F9C6-6B42-A298-17D3D660966F}" dt="2020-10-04T11:04:22.643" v="745"/>
          <ac:inkMkLst>
            <pc:docMk/>
            <pc:sldMk cId="3995155131" sldId="308"/>
            <ac:inkMk id="36" creationId="{A8032EF1-BA48-D440-8D18-21B6B31A1862}"/>
          </ac:inkMkLst>
        </pc:inkChg>
        <pc:inkChg chg="add">
          <ac:chgData name="Nikki Cooper" userId="02377298a91b593d" providerId="LiveId" clId="{B6DAA2E5-F9C6-6B42-A298-17D3D660966F}" dt="2020-10-04T11:04:22.777" v="746"/>
          <ac:inkMkLst>
            <pc:docMk/>
            <pc:sldMk cId="3995155131" sldId="308"/>
            <ac:inkMk id="37" creationId="{3E290616-30DF-3A4E-81C4-9A9E67AD052B}"/>
          </ac:inkMkLst>
        </pc:inkChg>
        <pc:inkChg chg="add">
          <ac:chgData name="Nikki Cooper" userId="02377298a91b593d" providerId="LiveId" clId="{B6DAA2E5-F9C6-6B42-A298-17D3D660966F}" dt="2020-10-04T11:04:23.235" v="747"/>
          <ac:inkMkLst>
            <pc:docMk/>
            <pc:sldMk cId="3995155131" sldId="308"/>
            <ac:inkMk id="38" creationId="{EB6E660E-1DC8-1941-A3E3-C36F24EA013C}"/>
          </ac:inkMkLst>
        </pc:inkChg>
        <pc:inkChg chg="add">
          <ac:chgData name="Nikki Cooper" userId="02377298a91b593d" providerId="LiveId" clId="{B6DAA2E5-F9C6-6B42-A298-17D3D660966F}" dt="2020-10-04T11:04:23.451" v="748"/>
          <ac:inkMkLst>
            <pc:docMk/>
            <pc:sldMk cId="3995155131" sldId="308"/>
            <ac:inkMk id="39" creationId="{7278FC8C-876C-EB41-870E-FD4740994418}"/>
          </ac:inkMkLst>
        </pc:inkChg>
        <pc:inkChg chg="add">
          <ac:chgData name="Nikki Cooper" userId="02377298a91b593d" providerId="LiveId" clId="{B6DAA2E5-F9C6-6B42-A298-17D3D660966F}" dt="2020-10-04T11:04:23.651" v="749"/>
          <ac:inkMkLst>
            <pc:docMk/>
            <pc:sldMk cId="3995155131" sldId="308"/>
            <ac:inkMk id="40" creationId="{F20EDDF3-ACFE-5143-81E7-ABA966135D7D}"/>
          </ac:inkMkLst>
        </pc:inkChg>
        <pc:inkChg chg="add">
          <ac:chgData name="Nikki Cooper" userId="02377298a91b593d" providerId="LiveId" clId="{B6DAA2E5-F9C6-6B42-A298-17D3D660966F}" dt="2020-10-04T11:04:23.801" v="750"/>
          <ac:inkMkLst>
            <pc:docMk/>
            <pc:sldMk cId="3995155131" sldId="308"/>
            <ac:inkMk id="41" creationId="{C4A1D77F-E4A5-EF4D-93AA-C2817565C5A0}"/>
          </ac:inkMkLst>
        </pc:inkChg>
        <pc:inkChg chg="add">
          <ac:chgData name="Nikki Cooper" userId="02377298a91b593d" providerId="LiveId" clId="{B6DAA2E5-F9C6-6B42-A298-17D3D660966F}" dt="2020-10-04T11:04:24.217" v="751"/>
          <ac:inkMkLst>
            <pc:docMk/>
            <pc:sldMk cId="3995155131" sldId="308"/>
            <ac:inkMk id="42" creationId="{1EC4C222-217A-924C-AFCA-0BD3B77654FE}"/>
          </ac:inkMkLst>
        </pc:inkChg>
        <pc:inkChg chg="add">
          <ac:chgData name="Nikki Cooper" userId="02377298a91b593d" providerId="LiveId" clId="{B6DAA2E5-F9C6-6B42-A298-17D3D660966F}" dt="2020-10-04T11:04:24.910" v="752"/>
          <ac:inkMkLst>
            <pc:docMk/>
            <pc:sldMk cId="3995155131" sldId="308"/>
            <ac:inkMk id="43" creationId="{E555B521-AEB4-5847-88C2-667896ACE81B}"/>
          </ac:inkMkLst>
        </pc:inkChg>
        <pc:inkChg chg="add">
          <ac:chgData name="Nikki Cooper" userId="02377298a91b593d" providerId="LiveId" clId="{B6DAA2E5-F9C6-6B42-A298-17D3D660966F}" dt="2020-10-04T11:04:25.167" v="753"/>
          <ac:inkMkLst>
            <pc:docMk/>
            <pc:sldMk cId="3995155131" sldId="308"/>
            <ac:inkMk id="44" creationId="{EC66AD8C-2DA9-2C4B-955B-7EF86CCF1D76}"/>
          </ac:inkMkLst>
        </pc:inkChg>
        <pc:inkChg chg="add">
          <ac:chgData name="Nikki Cooper" userId="02377298a91b593d" providerId="LiveId" clId="{B6DAA2E5-F9C6-6B42-A298-17D3D660966F}" dt="2020-10-04T11:04:25.568" v="754"/>
          <ac:inkMkLst>
            <pc:docMk/>
            <pc:sldMk cId="3995155131" sldId="308"/>
            <ac:inkMk id="45" creationId="{D23C0699-F974-D34D-9F02-CA45852A1DB2}"/>
          </ac:inkMkLst>
        </pc:inkChg>
        <pc:inkChg chg="add">
          <ac:chgData name="Nikki Cooper" userId="02377298a91b593d" providerId="LiveId" clId="{B6DAA2E5-F9C6-6B42-A298-17D3D660966F}" dt="2020-10-04T11:04:26.118" v="755"/>
          <ac:inkMkLst>
            <pc:docMk/>
            <pc:sldMk cId="3995155131" sldId="308"/>
            <ac:inkMk id="46" creationId="{60B313D1-AE70-8E42-8D44-495126BEF064}"/>
          </ac:inkMkLst>
        </pc:inkChg>
        <pc:inkChg chg="add">
          <ac:chgData name="Nikki Cooper" userId="02377298a91b593d" providerId="LiveId" clId="{B6DAA2E5-F9C6-6B42-A298-17D3D660966F}" dt="2020-10-04T11:04:26.491" v="756"/>
          <ac:inkMkLst>
            <pc:docMk/>
            <pc:sldMk cId="3995155131" sldId="308"/>
            <ac:inkMk id="47" creationId="{EF1EA0C4-534E-B141-A002-7CD1CE878E33}"/>
          </ac:inkMkLst>
        </pc:inkChg>
        <pc:inkChg chg="add">
          <ac:chgData name="Nikki Cooper" userId="02377298a91b593d" providerId="LiveId" clId="{B6DAA2E5-F9C6-6B42-A298-17D3D660966F}" dt="2020-10-04T11:04:26.658" v="757"/>
          <ac:inkMkLst>
            <pc:docMk/>
            <pc:sldMk cId="3995155131" sldId="308"/>
            <ac:inkMk id="48" creationId="{1162B443-7E77-4B4B-9703-DA09309DBFFD}"/>
          </ac:inkMkLst>
        </pc:inkChg>
        <pc:inkChg chg="add">
          <ac:chgData name="Nikki Cooper" userId="02377298a91b593d" providerId="LiveId" clId="{B6DAA2E5-F9C6-6B42-A298-17D3D660966F}" dt="2020-10-04T11:04:27.358" v="758"/>
          <ac:inkMkLst>
            <pc:docMk/>
            <pc:sldMk cId="3995155131" sldId="308"/>
            <ac:inkMk id="49" creationId="{A1B01E20-A598-AB46-82C4-DB56808E496E}"/>
          </ac:inkMkLst>
        </pc:inkChg>
        <pc:inkChg chg="add">
          <ac:chgData name="Nikki Cooper" userId="02377298a91b593d" providerId="LiveId" clId="{B6DAA2E5-F9C6-6B42-A298-17D3D660966F}" dt="2020-10-04T11:04:27.624" v="759"/>
          <ac:inkMkLst>
            <pc:docMk/>
            <pc:sldMk cId="3995155131" sldId="308"/>
            <ac:inkMk id="50" creationId="{023E6436-8E7C-324A-99B1-7E63FDAF1BE7}"/>
          </ac:inkMkLst>
        </pc:inkChg>
        <pc:inkChg chg="add">
          <ac:chgData name="Nikki Cooper" userId="02377298a91b593d" providerId="LiveId" clId="{B6DAA2E5-F9C6-6B42-A298-17D3D660966F}" dt="2020-10-04T11:04:28.183" v="760"/>
          <ac:inkMkLst>
            <pc:docMk/>
            <pc:sldMk cId="3995155131" sldId="308"/>
            <ac:inkMk id="51" creationId="{9ACD8A8F-07D0-2A48-8B51-D0D73F804C2A}"/>
          </ac:inkMkLst>
        </pc:inkChg>
        <pc:inkChg chg="add">
          <ac:chgData name="Nikki Cooper" userId="02377298a91b593d" providerId="LiveId" clId="{B6DAA2E5-F9C6-6B42-A298-17D3D660966F}" dt="2020-10-04T11:04:29.041" v="761"/>
          <ac:inkMkLst>
            <pc:docMk/>
            <pc:sldMk cId="3995155131" sldId="308"/>
            <ac:inkMk id="52" creationId="{7F1A3B38-19E2-4C4B-801B-5420633F5485}"/>
          </ac:inkMkLst>
        </pc:inkChg>
        <pc:inkChg chg="add">
          <ac:chgData name="Nikki Cooper" userId="02377298a91b593d" providerId="LiveId" clId="{B6DAA2E5-F9C6-6B42-A298-17D3D660966F}" dt="2020-10-04T11:04:29.326" v="762"/>
          <ac:inkMkLst>
            <pc:docMk/>
            <pc:sldMk cId="3995155131" sldId="308"/>
            <ac:inkMk id="53" creationId="{CE584B66-94D1-A640-AF3A-DE461FC35948}"/>
          </ac:inkMkLst>
        </pc:inkChg>
        <pc:inkChg chg="add">
          <ac:chgData name="Nikki Cooper" userId="02377298a91b593d" providerId="LiveId" clId="{B6DAA2E5-F9C6-6B42-A298-17D3D660966F}" dt="2020-10-04T11:04:29.568" v="763"/>
          <ac:inkMkLst>
            <pc:docMk/>
            <pc:sldMk cId="3995155131" sldId="308"/>
            <ac:inkMk id="54" creationId="{9B439561-29F4-1B4A-8E41-6AE0F9AB23F1}"/>
          </ac:inkMkLst>
        </pc:inkChg>
        <pc:inkChg chg="add">
          <ac:chgData name="Nikki Cooper" userId="02377298a91b593d" providerId="LiveId" clId="{B6DAA2E5-F9C6-6B42-A298-17D3D660966F}" dt="2020-10-04T11:04:29.799" v="764"/>
          <ac:inkMkLst>
            <pc:docMk/>
            <pc:sldMk cId="3995155131" sldId="308"/>
            <ac:inkMk id="55" creationId="{88AA38FD-B31B-654C-A13C-2D271546885E}"/>
          </ac:inkMkLst>
        </pc:inkChg>
        <pc:inkChg chg="add">
          <ac:chgData name="Nikki Cooper" userId="02377298a91b593d" providerId="LiveId" clId="{B6DAA2E5-F9C6-6B42-A298-17D3D660966F}" dt="2020-10-04T11:04:29.958" v="765"/>
          <ac:inkMkLst>
            <pc:docMk/>
            <pc:sldMk cId="3995155131" sldId="308"/>
            <ac:inkMk id="56" creationId="{680B62F7-25F9-E44D-A431-503981649813}"/>
          </ac:inkMkLst>
        </pc:inkChg>
        <pc:inkChg chg="add">
          <ac:chgData name="Nikki Cooper" userId="02377298a91b593d" providerId="LiveId" clId="{B6DAA2E5-F9C6-6B42-A298-17D3D660966F}" dt="2020-10-04T11:04:30.693" v="766"/>
          <ac:inkMkLst>
            <pc:docMk/>
            <pc:sldMk cId="3995155131" sldId="308"/>
            <ac:inkMk id="57" creationId="{8C63B0C9-E403-7E40-ACB2-C0D99E7E79CA}"/>
          </ac:inkMkLst>
        </pc:inkChg>
        <pc:inkChg chg="add">
          <ac:chgData name="Nikki Cooper" userId="02377298a91b593d" providerId="LiveId" clId="{B6DAA2E5-F9C6-6B42-A298-17D3D660966F}" dt="2020-10-04T11:04:31.270" v="767"/>
          <ac:inkMkLst>
            <pc:docMk/>
            <pc:sldMk cId="3995155131" sldId="308"/>
            <ac:inkMk id="58" creationId="{A628EA8F-980A-0A44-BBA4-E1FDC60252AD}"/>
          </ac:inkMkLst>
        </pc:inkChg>
      </pc:sldChg>
      <pc:sldChg chg="del">
        <pc:chgData name="Nikki Cooper" userId="02377298a91b593d" providerId="LiveId" clId="{B6DAA2E5-F9C6-6B42-A298-17D3D660966F}" dt="2020-10-04T11:03:29.192" v="710" actId="2696"/>
        <pc:sldMkLst>
          <pc:docMk/>
          <pc:sldMk cId="2456393580" sldId="309"/>
        </pc:sldMkLst>
      </pc:sldChg>
      <pc:sldChg chg="addSp delSp">
        <pc:chgData name="Nikki Cooper" userId="02377298a91b593d" providerId="LiveId" clId="{B6DAA2E5-F9C6-6B42-A298-17D3D660966F}" dt="2020-10-04T10:52:24.854" v="73"/>
        <pc:sldMkLst>
          <pc:docMk/>
          <pc:sldMk cId="2382434368" sldId="315"/>
        </pc:sldMkLst>
        <pc:grpChg chg="add del">
          <ac:chgData name="Nikki Cooper" userId="02377298a91b593d" providerId="LiveId" clId="{B6DAA2E5-F9C6-6B42-A298-17D3D660966F}" dt="2020-10-04T10:51:21.094" v="9"/>
          <ac:grpSpMkLst>
            <pc:docMk/>
            <pc:sldMk cId="2382434368" sldId="315"/>
            <ac:grpSpMk id="13" creationId="{8ED9AD49-5C33-484C-8B52-23273F2EFB69}"/>
          </ac:grpSpMkLst>
        </pc:grpChg>
        <pc:grpChg chg="add">
          <ac:chgData name="Nikki Cooper" userId="02377298a91b593d" providerId="LiveId" clId="{B6DAA2E5-F9C6-6B42-A298-17D3D660966F}" dt="2020-10-04T10:51:21.094" v="9"/>
          <ac:grpSpMkLst>
            <pc:docMk/>
            <pc:sldMk cId="2382434368" sldId="315"/>
            <ac:grpSpMk id="19" creationId="{FAB0014B-6ACB-1F47-B3D7-566622D8884E}"/>
          </ac:grpSpMkLst>
        </pc:grpChg>
        <pc:grpChg chg="add">
          <ac:chgData name="Nikki Cooper" userId="02377298a91b593d" providerId="LiveId" clId="{B6DAA2E5-F9C6-6B42-A298-17D3D660966F}" dt="2020-10-04T10:51:25.591" v="19"/>
          <ac:grpSpMkLst>
            <pc:docMk/>
            <pc:sldMk cId="2382434368" sldId="315"/>
            <ac:grpSpMk id="29" creationId="{29A3B5ED-D3EB-234D-84FA-D9608D6AA6E3}"/>
          </ac:grpSpMkLst>
        </pc:grpChg>
        <pc:grpChg chg="add">
          <ac:chgData name="Nikki Cooper" userId="02377298a91b593d" providerId="LiveId" clId="{B6DAA2E5-F9C6-6B42-A298-17D3D660966F}" dt="2020-10-04T10:51:29.232" v="27"/>
          <ac:grpSpMkLst>
            <pc:docMk/>
            <pc:sldMk cId="2382434368" sldId="315"/>
            <ac:grpSpMk id="37" creationId="{366D1F19-F4B6-2A4A-BDC2-5E591806DD04}"/>
          </ac:grpSpMkLst>
        </pc:grpChg>
        <pc:grpChg chg="add">
          <ac:chgData name="Nikki Cooper" userId="02377298a91b593d" providerId="LiveId" clId="{B6DAA2E5-F9C6-6B42-A298-17D3D660966F}" dt="2020-10-04T10:51:33.368" v="35"/>
          <ac:grpSpMkLst>
            <pc:docMk/>
            <pc:sldMk cId="2382434368" sldId="315"/>
            <ac:grpSpMk id="45" creationId="{79954CCC-D57C-094F-8AC2-C1AEDF3EDB1B}"/>
          </ac:grpSpMkLst>
        </pc:grpChg>
        <pc:grpChg chg="add del">
          <ac:chgData name="Nikki Cooper" userId="02377298a91b593d" providerId="LiveId" clId="{B6DAA2E5-F9C6-6B42-A298-17D3D660966F}" dt="2020-10-04T10:51:39.872" v="41"/>
          <ac:grpSpMkLst>
            <pc:docMk/>
            <pc:sldMk cId="2382434368" sldId="315"/>
            <ac:grpSpMk id="49" creationId="{BEA16367-D6E3-F646-BC97-147CD1D58BD5}"/>
          </ac:grpSpMkLst>
        </pc:grpChg>
        <pc:grpChg chg="add">
          <ac:chgData name="Nikki Cooper" userId="02377298a91b593d" providerId="LiveId" clId="{B6DAA2E5-F9C6-6B42-A298-17D3D660966F}" dt="2020-10-04T10:51:39.872" v="41"/>
          <ac:grpSpMkLst>
            <pc:docMk/>
            <pc:sldMk cId="2382434368" sldId="315"/>
            <ac:grpSpMk id="51" creationId="{66002EF7-CB23-3B4D-938B-30A834FA15D5}"/>
          </ac:grpSpMkLst>
        </pc:grpChg>
        <pc:grpChg chg="add del">
          <ac:chgData name="Nikki Cooper" userId="02377298a91b593d" providerId="LiveId" clId="{B6DAA2E5-F9C6-6B42-A298-17D3D660966F}" dt="2020-10-04T10:52:15.737" v="65"/>
          <ac:grpSpMkLst>
            <pc:docMk/>
            <pc:sldMk cId="2382434368" sldId="315"/>
            <ac:grpSpMk id="56" creationId="{C6564E0C-8BA4-8446-A2C6-17F06881C93D}"/>
          </ac:grpSpMkLst>
        </pc:grpChg>
        <pc:grpChg chg="add del">
          <ac:chgData name="Nikki Cooper" userId="02377298a91b593d" providerId="LiveId" clId="{B6DAA2E5-F9C6-6B42-A298-17D3D660966F}" dt="2020-10-04T10:52:15.737" v="65"/>
          <ac:grpSpMkLst>
            <pc:docMk/>
            <pc:sldMk cId="2382434368" sldId="315"/>
            <ac:grpSpMk id="59" creationId="{551CD1B9-D6D0-1D42-B29A-FA1EA4F5A9B2}"/>
          </ac:grpSpMkLst>
        </pc:grpChg>
        <pc:grpChg chg="add del">
          <ac:chgData name="Nikki Cooper" userId="02377298a91b593d" providerId="LiveId" clId="{B6DAA2E5-F9C6-6B42-A298-17D3D660966F}" dt="2020-10-04T10:52:10.205" v="57"/>
          <ac:grpSpMkLst>
            <pc:docMk/>
            <pc:sldMk cId="2382434368" sldId="315"/>
            <ac:grpSpMk id="62" creationId="{9136EF63-7168-2E42-8FDA-A37C37282B7F}"/>
          </ac:grpSpMkLst>
        </pc:grpChg>
        <pc:grpChg chg="add">
          <ac:chgData name="Nikki Cooper" userId="02377298a91b593d" providerId="LiveId" clId="{B6DAA2E5-F9C6-6B42-A298-17D3D660966F}" dt="2020-10-04T10:52:10.205" v="57"/>
          <ac:grpSpMkLst>
            <pc:docMk/>
            <pc:sldMk cId="2382434368" sldId="315"/>
            <ac:grpSpMk id="67" creationId="{5E90AD61-31BC-654F-9050-3D65F77A10A6}"/>
          </ac:grpSpMkLst>
        </pc:grpChg>
        <pc:grpChg chg="add">
          <ac:chgData name="Nikki Cooper" userId="02377298a91b593d" providerId="LiveId" clId="{B6DAA2E5-F9C6-6B42-A298-17D3D660966F}" dt="2020-10-04T10:52:13.188" v="63"/>
          <ac:grpSpMkLst>
            <pc:docMk/>
            <pc:sldMk cId="2382434368" sldId="315"/>
            <ac:grpSpMk id="73" creationId="{667F9F58-0CEB-8E43-A888-8A7734679663}"/>
          </ac:grpSpMkLst>
        </pc:grpChg>
        <pc:grpChg chg="add">
          <ac:chgData name="Nikki Cooper" userId="02377298a91b593d" providerId="LiveId" clId="{B6DAA2E5-F9C6-6B42-A298-17D3D660966F}" dt="2020-10-04T10:52:15.737" v="65"/>
          <ac:grpSpMkLst>
            <pc:docMk/>
            <pc:sldMk cId="2382434368" sldId="315"/>
            <ac:grpSpMk id="75" creationId="{351C9ADF-2F82-CE45-AC8D-415EE84A924D}"/>
          </ac:grpSpMkLst>
        </pc:grpChg>
        <pc:grpChg chg="add">
          <ac:chgData name="Nikki Cooper" userId="02377298a91b593d" providerId="LiveId" clId="{B6DAA2E5-F9C6-6B42-A298-17D3D660966F}" dt="2020-10-04T10:52:24.854" v="73"/>
          <ac:grpSpMkLst>
            <pc:docMk/>
            <pc:sldMk cId="2382434368" sldId="315"/>
            <ac:grpSpMk id="82" creationId="{C792E2D1-7917-A744-830B-F9E9DE31F225}"/>
          </ac:grpSpMkLst>
        </pc:grpChg>
        <pc:inkChg chg="add topLvl">
          <ac:chgData name="Nikki Cooper" userId="02377298a91b593d" providerId="LiveId" clId="{B6DAA2E5-F9C6-6B42-A298-17D3D660966F}" dt="2020-10-04T10:51:21.094" v="9"/>
          <ac:inkMkLst>
            <pc:docMk/>
            <pc:sldMk cId="2382434368" sldId="315"/>
            <ac:inkMk id="2" creationId="{39D99170-2EA6-144A-9203-22883F99B9D4}"/>
          </ac:inkMkLst>
        </pc:inkChg>
        <pc:inkChg chg="add topLvl">
          <ac:chgData name="Nikki Cooper" userId="02377298a91b593d" providerId="LiveId" clId="{B6DAA2E5-F9C6-6B42-A298-17D3D660966F}" dt="2020-10-04T10:51:21.094" v="9"/>
          <ac:inkMkLst>
            <pc:docMk/>
            <pc:sldMk cId="2382434368" sldId="315"/>
            <ac:inkMk id="3" creationId="{58D7B5D8-FD20-9545-8827-A94F677F55CC}"/>
          </ac:inkMkLst>
        </pc:inkChg>
        <pc:inkChg chg="add topLvl">
          <ac:chgData name="Nikki Cooper" userId="02377298a91b593d" providerId="LiveId" clId="{B6DAA2E5-F9C6-6B42-A298-17D3D660966F}" dt="2020-10-04T10:51:21.094" v="9"/>
          <ac:inkMkLst>
            <pc:docMk/>
            <pc:sldMk cId="2382434368" sldId="315"/>
            <ac:inkMk id="12" creationId="{C1D6349E-E8CA-0C45-A5CC-1E0F9FA3320E}"/>
          </ac:inkMkLst>
        </pc:inkChg>
        <pc:inkChg chg="add">
          <ac:chgData name="Nikki Cooper" userId="02377298a91b593d" providerId="LiveId" clId="{B6DAA2E5-F9C6-6B42-A298-17D3D660966F}" dt="2020-10-04T10:51:18.859" v="4"/>
          <ac:inkMkLst>
            <pc:docMk/>
            <pc:sldMk cId="2382434368" sldId="315"/>
            <ac:inkMk id="14" creationId="{4DC7F81B-E6C0-0347-9F3A-419771D5E625}"/>
          </ac:inkMkLst>
        </pc:inkChg>
        <pc:inkChg chg="add">
          <ac:chgData name="Nikki Cooper" userId="02377298a91b593d" providerId="LiveId" clId="{B6DAA2E5-F9C6-6B42-A298-17D3D660966F}" dt="2020-10-04T10:51:19.018" v="5"/>
          <ac:inkMkLst>
            <pc:docMk/>
            <pc:sldMk cId="2382434368" sldId="315"/>
            <ac:inkMk id="15" creationId="{6EDD1515-3825-8942-B69D-6E20696ECDB8}"/>
          </ac:inkMkLst>
        </pc:inkChg>
        <pc:inkChg chg="add">
          <ac:chgData name="Nikki Cooper" userId="02377298a91b593d" providerId="LiveId" clId="{B6DAA2E5-F9C6-6B42-A298-17D3D660966F}" dt="2020-10-04T10:51:19.510" v="6"/>
          <ac:inkMkLst>
            <pc:docMk/>
            <pc:sldMk cId="2382434368" sldId="315"/>
            <ac:inkMk id="16" creationId="{1DCEBD7A-078E-914E-8637-FF081D043E11}"/>
          </ac:inkMkLst>
        </pc:inkChg>
        <pc:inkChg chg="add">
          <ac:chgData name="Nikki Cooper" userId="02377298a91b593d" providerId="LiveId" clId="{B6DAA2E5-F9C6-6B42-A298-17D3D660966F}" dt="2020-10-04T10:51:19.892" v="7"/>
          <ac:inkMkLst>
            <pc:docMk/>
            <pc:sldMk cId="2382434368" sldId="315"/>
            <ac:inkMk id="17" creationId="{B57FF23D-62DE-0944-AF06-2D423FBCC0DA}"/>
          </ac:inkMkLst>
        </pc:inkChg>
        <pc:inkChg chg="add">
          <ac:chgData name="Nikki Cooper" userId="02377298a91b593d" providerId="LiveId" clId="{B6DAA2E5-F9C6-6B42-A298-17D3D660966F}" dt="2020-10-04T10:51:20.082" v="8"/>
          <ac:inkMkLst>
            <pc:docMk/>
            <pc:sldMk cId="2382434368" sldId="315"/>
            <ac:inkMk id="18" creationId="{3543F0C6-23DE-5C41-8CFA-7E066ABE5947}"/>
          </ac:inkMkLst>
        </pc:inkChg>
        <pc:inkChg chg="add">
          <ac:chgData name="Nikki Cooper" userId="02377298a91b593d" providerId="LiveId" clId="{B6DAA2E5-F9C6-6B42-A298-17D3D660966F}" dt="2020-10-04T10:51:22.408" v="10"/>
          <ac:inkMkLst>
            <pc:docMk/>
            <pc:sldMk cId="2382434368" sldId="315"/>
            <ac:inkMk id="20" creationId="{5E894B15-2D01-9248-87F6-0640B89EB8CE}"/>
          </ac:inkMkLst>
        </pc:inkChg>
        <pc:inkChg chg="add">
          <ac:chgData name="Nikki Cooper" userId="02377298a91b593d" providerId="LiveId" clId="{B6DAA2E5-F9C6-6B42-A298-17D3D660966F}" dt="2020-10-04T10:51:22.773" v="11"/>
          <ac:inkMkLst>
            <pc:docMk/>
            <pc:sldMk cId="2382434368" sldId="315"/>
            <ac:inkMk id="21" creationId="{45380443-45F5-0949-8E2E-A11C66524E51}"/>
          </ac:inkMkLst>
        </pc:inkChg>
        <pc:inkChg chg="add">
          <ac:chgData name="Nikki Cooper" userId="02377298a91b593d" providerId="LiveId" clId="{B6DAA2E5-F9C6-6B42-A298-17D3D660966F}" dt="2020-10-04T10:51:23.351" v="12"/>
          <ac:inkMkLst>
            <pc:docMk/>
            <pc:sldMk cId="2382434368" sldId="315"/>
            <ac:inkMk id="22" creationId="{6F8C613A-9A97-A04E-95FF-824E9C4551AD}"/>
          </ac:inkMkLst>
        </pc:inkChg>
        <pc:inkChg chg="add">
          <ac:chgData name="Nikki Cooper" userId="02377298a91b593d" providerId="LiveId" clId="{B6DAA2E5-F9C6-6B42-A298-17D3D660966F}" dt="2020-10-04T10:51:23.566" v="13"/>
          <ac:inkMkLst>
            <pc:docMk/>
            <pc:sldMk cId="2382434368" sldId="315"/>
            <ac:inkMk id="23" creationId="{2869D074-6F76-BC48-A0C6-E263EFADCF23}"/>
          </ac:inkMkLst>
        </pc:inkChg>
        <pc:inkChg chg="add">
          <ac:chgData name="Nikki Cooper" userId="02377298a91b593d" providerId="LiveId" clId="{B6DAA2E5-F9C6-6B42-A298-17D3D660966F}" dt="2020-10-04T10:51:23.909" v="14"/>
          <ac:inkMkLst>
            <pc:docMk/>
            <pc:sldMk cId="2382434368" sldId="315"/>
            <ac:inkMk id="24" creationId="{84DD9EFC-4EE7-2148-8655-7EEBD4E7F764}"/>
          </ac:inkMkLst>
        </pc:inkChg>
        <pc:inkChg chg="add">
          <ac:chgData name="Nikki Cooper" userId="02377298a91b593d" providerId="LiveId" clId="{B6DAA2E5-F9C6-6B42-A298-17D3D660966F}" dt="2020-10-04T10:51:24.067" v="15"/>
          <ac:inkMkLst>
            <pc:docMk/>
            <pc:sldMk cId="2382434368" sldId="315"/>
            <ac:inkMk id="25" creationId="{8141AF59-8B1A-E345-8BB0-6C488C172013}"/>
          </ac:inkMkLst>
        </pc:inkChg>
        <pc:inkChg chg="add">
          <ac:chgData name="Nikki Cooper" userId="02377298a91b593d" providerId="LiveId" clId="{B6DAA2E5-F9C6-6B42-A298-17D3D660966F}" dt="2020-10-04T10:51:24.434" v="16"/>
          <ac:inkMkLst>
            <pc:docMk/>
            <pc:sldMk cId="2382434368" sldId="315"/>
            <ac:inkMk id="26" creationId="{65A21725-C0DD-8749-AEC6-8813EFA7DF5D}"/>
          </ac:inkMkLst>
        </pc:inkChg>
        <pc:inkChg chg="add">
          <ac:chgData name="Nikki Cooper" userId="02377298a91b593d" providerId="LiveId" clId="{B6DAA2E5-F9C6-6B42-A298-17D3D660966F}" dt="2020-10-04T10:51:24.724" v="17"/>
          <ac:inkMkLst>
            <pc:docMk/>
            <pc:sldMk cId="2382434368" sldId="315"/>
            <ac:inkMk id="27" creationId="{90A3E9FC-D0E7-E843-8A37-749D90F01268}"/>
          </ac:inkMkLst>
        </pc:inkChg>
        <pc:inkChg chg="add">
          <ac:chgData name="Nikki Cooper" userId="02377298a91b593d" providerId="LiveId" clId="{B6DAA2E5-F9C6-6B42-A298-17D3D660966F}" dt="2020-10-04T10:51:24.873" v="18"/>
          <ac:inkMkLst>
            <pc:docMk/>
            <pc:sldMk cId="2382434368" sldId="315"/>
            <ac:inkMk id="28" creationId="{8F1134AF-2CC8-9D4C-8638-4C040B744A6C}"/>
          </ac:inkMkLst>
        </pc:inkChg>
        <pc:inkChg chg="add">
          <ac:chgData name="Nikki Cooper" userId="02377298a91b593d" providerId="LiveId" clId="{B6DAA2E5-F9C6-6B42-A298-17D3D660966F}" dt="2020-10-04T10:51:26.443" v="20"/>
          <ac:inkMkLst>
            <pc:docMk/>
            <pc:sldMk cId="2382434368" sldId="315"/>
            <ac:inkMk id="30" creationId="{BBB6DDAD-2137-D046-BE45-19BA6529EEFA}"/>
          </ac:inkMkLst>
        </pc:inkChg>
        <pc:inkChg chg="add">
          <ac:chgData name="Nikki Cooper" userId="02377298a91b593d" providerId="LiveId" clId="{B6DAA2E5-F9C6-6B42-A298-17D3D660966F}" dt="2020-10-04T10:51:26.890" v="21"/>
          <ac:inkMkLst>
            <pc:docMk/>
            <pc:sldMk cId="2382434368" sldId="315"/>
            <ac:inkMk id="31" creationId="{CBA48D31-C959-5B4B-90AF-929EECF10674}"/>
          </ac:inkMkLst>
        </pc:inkChg>
        <pc:inkChg chg="add">
          <ac:chgData name="Nikki Cooper" userId="02377298a91b593d" providerId="LiveId" clId="{B6DAA2E5-F9C6-6B42-A298-17D3D660966F}" dt="2020-10-04T10:51:27.068" v="22"/>
          <ac:inkMkLst>
            <pc:docMk/>
            <pc:sldMk cId="2382434368" sldId="315"/>
            <ac:inkMk id="32" creationId="{2393962B-2C49-F04A-89E7-B678EEB7268D}"/>
          </ac:inkMkLst>
        </pc:inkChg>
        <pc:inkChg chg="add">
          <ac:chgData name="Nikki Cooper" userId="02377298a91b593d" providerId="LiveId" clId="{B6DAA2E5-F9C6-6B42-A298-17D3D660966F}" dt="2020-10-04T10:51:27.482" v="23"/>
          <ac:inkMkLst>
            <pc:docMk/>
            <pc:sldMk cId="2382434368" sldId="315"/>
            <ac:inkMk id="33" creationId="{F1665048-A714-7A4F-88C4-6577B8F0DA88}"/>
          </ac:inkMkLst>
        </pc:inkChg>
        <pc:inkChg chg="add">
          <ac:chgData name="Nikki Cooper" userId="02377298a91b593d" providerId="LiveId" clId="{B6DAA2E5-F9C6-6B42-A298-17D3D660966F}" dt="2020-10-04T10:51:27.640" v="24"/>
          <ac:inkMkLst>
            <pc:docMk/>
            <pc:sldMk cId="2382434368" sldId="315"/>
            <ac:inkMk id="34" creationId="{CD614417-8DDB-4645-AE71-7A8911E79118}"/>
          </ac:inkMkLst>
        </pc:inkChg>
        <pc:inkChg chg="add">
          <ac:chgData name="Nikki Cooper" userId="02377298a91b593d" providerId="LiveId" clId="{B6DAA2E5-F9C6-6B42-A298-17D3D660966F}" dt="2020-10-04T10:51:28.059" v="25"/>
          <ac:inkMkLst>
            <pc:docMk/>
            <pc:sldMk cId="2382434368" sldId="315"/>
            <ac:inkMk id="35" creationId="{863E9EC7-2D14-094C-A6A4-061A2BADDEF0}"/>
          </ac:inkMkLst>
        </pc:inkChg>
        <pc:inkChg chg="add">
          <ac:chgData name="Nikki Cooper" userId="02377298a91b593d" providerId="LiveId" clId="{B6DAA2E5-F9C6-6B42-A298-17D3D660966F}" dt="2020-10-04T10:51:28.482" v="26"/>
          <ac:inkMkLst>
            <pc:docMk/>
            <pc:sldMk cId="2382434368" sldId="315"/>
            <ac:inkMk id="36" creationId="{451F2E4F-1439-2E43-A76A-34E18043B230}"/>
          </ac:inkMkLst>
        </pc:inkChg>
        <pc:inkChg chg="add">
          <ac:chgData name="Nikki Cooper" userId="02377298a91b593d" providerId="LiveId" clId="{B6DAA2E5-F9C6-6B42-A298-17D3D660966F}" dt="2020-10-04T10:51:30.018" v="28"/>
          <ac:inkMkLst>
            <pc:docMk/>
            <pc:sldMk cId="2382434368" sldId="315"/>
            <ac:inkMk id="38" creationId="{CCCB3485-21B4-5349-BDEA-371BEE5DD8B2}"/>
          </ac:inkMkLst>
        </pc:inkChg>
        <pc:inkChg chg="add">
          <ac:chgData name="Nikki Cooper" userId="02377298a91b593d" providerId="LiveId" clId="{B6DAA2E5-F9C6-6B42-A298-17D3D660966F}" dt="2020-10-04T10:51:30.515" v="29"/>
          <ac:inkMkLst>
            <pc:docMk/>
            <pc:sldMk cId="2382434368" sldId="315"/>
            <ac:inkMk id="39" creationId="{75D12153-D4A6-CE42-A577-0C4F75E5C3FD}"/>
          </ac:inkMkLst>
        </pc:inkChg>
        <pc:inkChg chg="add">
          <ac:chgData name="Nikki Cooper" userId="02377298a91b593d" providerId="LiveId" clId="{B6DAA2E5-F9C6-6B42-A298-17D3D660966F}" dt="2020-10-04T10:51:30.727" v="30"/>
          <ac:inkMkLst>
            <pc:docMk/>
            <pc:sldMk cId="2382434368" sldId="315"/>
            <ac:inkMk id="40" creationId="{C1576392-9373-FE4B-BADD-03EA8E7377B3}"/>
          </ac:inkMkLst>
        </pc:inkChg>
        <pc:inkChg chg="add">
          <ac:chgData name="Nikki Cooper" userId="02377298a91b593d" providerId="LiveId" clId="{B6DAA2E5-F9C6-6B42-A298-17D3D660966F}" dt="2020-10-04T10:51:31.193" v="31"/>
          <ac:inkMkLst>
            <pc:docMk/>
            <pc:sldMk cId="2382434368" sldId="315"/>
            <ac:inkMk id="41" creationId="{E5158111-642F-DE4C-979D-4DF1BAAFE3E5}"/>
          </ac:inkMkLst>
        </pc:inkChg>
        <pc:inkChg chg="add">
          <ac:chgData name="Nikki Cooper" userId="02377298a91b593d" providerId="LiveId" clId="{B6DAA2E5-F9C6-6B42-A298-17D3D660966F}" dt="2020-10-04T10:51:31.365" v="32"/>
          <ac:inkMkLst>
            <pc:docMk/>
            <pc:sldMk cId="2382434368" sldId="315"/>
            <ac:inkMk id="42" creationId="{394DDBFD-AA93-B646-B99F-D041B218EF6D}"/>
          </ac:inkMkLst>
        </pc:inkChg>
        <pc:inkChg chg="add">
          <ac:chgData name="Nikki Cooper" userId="02377298a91b593d" providerId="LiveId" clId="{B6DAA2E5-F9C6-6B42-A298-17D3D660966F}" dt="2020-10-04T10:51:31.843" v="33"/>
          <ac:inkMkLst>
            <pc:docMk/>
            <pc:sldMk cId="2382434368" sldId="315"/>
            <ac:inkMk id="43" creationId="{546D03E4-3923-9345-B078-38ACDB724986}"/>
          </ac:inkMkLst>
        </pc:inkChg>
        <pc:inkChg chg="add">
          <ac:chgData name="Nikki Cooper" userId="02377298a91b593d" providerId="LiveId" clId="{B6DAA2E5-F9C6-6B42-A298-17D3D660966F}" dt="2020-10-04T10:51:32.326" v="34"/>
          <ac:inkMkLst>
            <pc:docMk/>
            <pc:sldMk cId="2382434368" sldId="315"/>
            <ac:inkMk id="44" creationId="{CF2E4A99-9805-4A4A-ADA7-FEFB3C3D3E74}"/>
          </ac:inkMkLst>
        </pc:inkChg>
        <pc:inkChg chg="add topLvl">
          <ac:chgData name="Nikki Cooper" userId="02377298a91b593d" providerId="LiveId" clId="{B6DAA2E5-F9C6-6B42-A298-17D3D660966F}" dt="2020-10-04T10:51:39.872" v="41"/>
          <ac:inkMkLst>
            <pc:docMk/>
            <pc:sldMk cId="2382434368" sldId="315"/>
            <ac:inkMk id="46" creationId="{2078F730-4E08-084D-BCA8-14F17C54B786}"/>
          </ac:inkMkLst>
        </pc:inkChg>
        <pc:inkChg chg="add topLvl">
          <ac:chgData name="Nikki Cooper" userId="02377298a91b593d" providerId="LiveId" clId="{B6DAA2E5-F9C6-6B42-A298-17D3D660966F}" dt="2020-10-04T10:51:39.872" v="41"/>
          <ac:inkMkLst>
            <pc:docMk/>
            <pc:sldMk cId="2382434368" sldId="315"/>
            <ac:inkMk id="47" creationId="{C213D181-362A-4E40-9FBA-3DAA72FE7979}"/>
          </ac:inkMkLst>
        </pc:inkChg>
        <pc:inkChg chg="add topLvl">
          <ac:chgData name="Nikki Cooper" userId="02377298a91b593d" providerId="LiveId" clId="{B6DAA2E5-F9C6-6B42-A298-17D3D660966F}" dt="2020-10-04T10:51:39.872" v="41"/>
          <ac:inkMkLst>
            <pc:docMk/>
            <pc:sldMk cId="2382434368" sldId="315"/>
            <ac:inkMk id="48" creationId="{B43D1C85-C994-0044-8554-2D0F6EE7F1D6}"/>
          </ac:inkMkLst>
        </pc:inkChg>
        <pc:inkChg chg="add">
          <ac:chgData name="Nikki Cooper" userId="02377298a91b593d" providerId="LiveId" clId="{B6DAA2E5-F9C6-6B42-A298-17D3D660966F}" dt="2020-10-04T10:51:39.301" v="40"/>
          <ac:inkMkLst>
            <pc:docMk/>
            <pc:sldMk cId="2382434368" sldId="315"/>
            <ac:inkMk id="50" creationId="{C8D7AF18-E041-BB4D-ABA8-C8E4D5AFACE6}"/>
          </ac:inkMkLst>
        </pc:inkChg>
        <pc:inkChg chg="add topLvl">
          <ac:chgData name="Nikki Cooper" userId="02377298a91b593d" providerId="LiveId" clId="{B6DAA2E5-F9C6-6B42-A298-17D3D660966F}" dt="2020-10-04T10:52:15.737" v="65"/>
          <ac:inkMkLst>
            <pc:docMk/>
            <pc:sldMk cId="2382434368" sldId="315"/>
            <ac:inkMk id="52" creationId="{3124560F-323E-7C40-8830-DD417EFB244D}"/>
          </ac:inkMkLst>
        </pc:inkChg>
        <pc:inkChg chg="add topLvl">
          <ac:chgData name="Nikki Cooper" userId="02377298a91b593d" providerId="LiveId" clId="{B6DAA2E5-F9C6-6B42-A298-17D3D660966F}" dt="2020-10-04T10:52:15.737" v="65"/>
          <ac:inkMkLst>
            <pc:docMk/>
            <pc:sldMk cId="2382434368" sldId="315"/>
            <ac:inkMk id="53" creationId="{74E7395E-8623-7247-A55F-495CAB86575C}"/>
          </ac:inkMkLst>
        </pc:inkChg>
        <pc:inkChg chg="add topLvl">
          <ac:chgData name="Nikki Cooper" userId="02377298a91b593d" providerId="LiveId" clId="{B6DAA2E5-F9C6-6B42-A298-17D3D660966F}" dt="2020-10-04T10:52:15.737" v="65"/>
          <ac:inkMkLst>
            <pc:docMk/>
            <pc:sldMk cId="2382434368" sldId="315"/>
            <ac:inkMk id="54" creationId="{87A875A3-7452-064E-81F3-594098F1233F}"/>
          </ac:inkMkLst>
        </pc:inkChg>
        <pc:inkChg chg="add topLvl">
          <ac:chgData name="Nikki Cooper" userId="02377298a91b593d" providerId="LiveId" clId="{B6DAA2E5-F9C6-6B42-A298-17D3D660966F}" dt="2020-10-04T10:52:15.737" v="65"/>
          <ac:inkMkLst>
            <pc:docMk/>
            <pc:sldMk cId="2382434368" sldId="315"/>
            <ac:inkMk id="55" creationId="{EBAD2365-AE94-5544-8189-AF8A149AB600}"/>
          </ac:inkMkLst>
        </pc:inkChg>
        <pc:inkChg chg="add topLvl">
          <ac:chgData name="Nikki Cooper" userId="02377298a91b593d" providerId="LiveId" clId="{B6DAA2E5-F9C6-6B42-A298-17D3D660966F}" dt="2020-10-04T10:52:15.737" v="65"/>
          <ac:inkMkLst>
            <pc:docMk/>
            <pc:sldMk cId="2382434368" sldId="315"/>
            <ac:inkMk id="57" creationId="{7F52EDD3-A489-F846-BE4E-2C97FFE7251D}"/>
          </ac:inkMkLst>
        </pc:inkChg>
        <pc:inkChg chg="add topLvl">
          <ac:chgData name="Nikki Cooper" userId="02377298a91b593d" providerId="LiveId" clId="{B6DAA2E5-F9C6-6B42-A298-17D3D660966F}" dt="2020-10-04T10:52:15.737" v="65"/>
          <ac:inkMkLst>
            <pc:docMk/>
            <pc:sldMk cId="2382434368" sldId="315"/>
            <ac:inkMk id="58" creationId="{689658A4-03DE-D841-A3B3-C21329E036E4}"/>
          </ac:inkMkLst>
        </pc:inkChg>
        <pc:inkChg chg="add topLvl">
          <ac:chgData name="Nikki Cooper" userId="02377298a91b593d" providerId="LiveId" clId="{B6DAA2E5-F9C6-6B42-A298-17D3D660966F}" dt="2020-10-04T10:52:10.205" v="57"/>
          <ac:inkMkLst>
            <pc:docMk/>
            <pc:sldMk cId="2382434368" sldId="315"/>
            <ac:inkMk id="60" creationId="{85ECD641-857F-7842-82D6-B50852C41468}"/>
          </ac:inkMkLst>
        </pc:inkChg>
        <pc:inkChg chg="add topLvl">
          <ac:chgData name="Nikki Cooper" userId="02377298a91b593d" providerId="LiveId" clId="{B6DAA2E5-F9C6-6B42-A298-17D3D660966F}" dt="2020-10-04T10:52:10.205" v="57"/>
          <ac:inkMkLst>
            <pc:docMk/>
            <pc:sldMk cId="2382434368" sldId="315"/>
            <ac:inkMk id="61" creationId="{15905C5B-3624-2942-BD53-B5EE1C0B41BF}"/>
          </ac:inkMkLst>
        </pc:inkChg>
        <pc:inkChg chg="add">
          <ac:chgData name="Nikki Cooper" userId="02377298a91b593d" providerId="LiveId" clId="{B6DAA2E5-F9C6-6B42-A298-17D3D660966F}" dt="2020-10-04T10:52:08.618" v="53"/>
          <ac:inkMkLst>
            <pc:docMk/>
            <pc:sldMk cId="2382434368" sldId="315"/>
            <ac:inkMk id="63" creationId="{5BA8FE57-FBC7-9B45-A49A-721D017FE60D}"/>
          </ac:inkMkLst>
        </pc:inkChg>
        <pc:inkChg chg="add">
          <ac:chgData name="Nikki Cooper" userId="02377298a91b593d" providerId="LiveId" clId="{B6DAA2E5-F9C6-6B42-A298-17D3D660966F}" dt="2020-10-04T10:52:08.876" v="54"/>
          <ac:inkMkLst>
            <pc:docMk/>
            <pc:sldMk cId="2382434368" sldId="315"/>
            <ac:inkMk id="64" creationId="{89EE55A5-7DE4-0540-B0FC-C40240983E02}"/>
          </ac:inkMkLst>
        </pc:inkChg>
        <pc:inkChg chg="add">
          <ac:chgData name="Nikki Cooper" userId="02377298a91b593d" providerId="LiveId" clId="{B6DAA2E5-F9C6-6B42-A298-17D3D660966F}" dt="2020-10-04T10:52:09.049" v="55"/>
          <ac:inkMkLst>
            <pc:docMk/>
            <pc:sldMk cId="2382434368" sldId="315"/>
            <ac:inkMk id="65" creationId="{C0CDCBF4-CA16-904E-862A-FBF63913FFAE}"/>
          </ac:inkMkLst>
        </pc:inkChg>
        <pc:inkChg chg="add">
          <ac:chgData name="Nikki Cooper" userId="02377298a91b593d" providerId="LiveId" clId="{B6DAA2E5-F9C6-6B42-A298-17D3D660966F}" dt="2020-10-04T10:52:09.599" v="56"/>
          <ac:inkMkLst>
            <pc:docMk/>
            <pc:sldMk cId="2382434368" sldId="315"/>
            <ac:inkMk id="66" creationId="{4618CDE0-C4D7-0A42-B48D-25D942F65FDE}"/>
          </ac:inkMkLst>
        </pc:inkChg>
        <pc:inkChg chg="add">
          <ac:chgData name="Nikki Cooper" userId="02377298a91b593d" providerId="LiveId" clId="{B6DAA2E5-F9C6-6B42-A298-17D3D660966F}" dt="2020-10-04T10:52:11.004" v="58"/>
          <ac:inkMkLst>
            <pc:docMk/>
            <pc:sldMk cId="2382434368" sldId="315"/>
            <ac:inkMk id="68" creationId="{CF77AB52-E754-E548-A34F-F7E2570D3FF1}"/>
          </ac:inkMkLst>
        </pc:inkChg>
        <pc:inkChg chg="add">
          <ac:chgData name="Nikki Cooper" userId="02377298a91b593d" providerId="LiveId" clId="{B6DAA2E5-F9C6-6B42-A298-17D3D660966F}" dt="2020-10-04T10:52:11.416" v="59"/>
          <ac:inkMkLst>
            <pc:docMk/>
            <pc:sldMk cId="2382434368" sldId="315"/>
            <ac:inkMk id="69" creationId="{39ABB8C7-09C5-1B45-AEA3-6B450B415627}"/>
          </ac:inkMkLst>
        </pc:inkChg>
        <pc:inkChg chg="add">
          <ac:chgData name="Nikki Cooper" userId="02377298a91b593d" providerId="LiveId" clId="{B6DAA2E5-F9C6-6B42-A298-17D3D660966F}" dt="2020-10-04T10:52:11.609" v="60"/>
          <ac:inkMkLst>
            <pc:docMk/>
            <pc:sldMk cId="2382434368" sldId="315"/>
            <ac:inkMk id="70" creationId="{1900B2DE-8CFA-AB4E-8D89-E2BB90D3F58B}"/>
          </ac:inkMkLst>
        </pc:inkChg>
        <pc:inkChg chg="add">
          <ac:chgData name="Nikki Cooper" userId="02377298a91b593d" providerId="LiveId" clId="{B6DAA2E5-F9C6-6B42-A298-17D3D660966F}" dt="2020-10-04T10:52:11.766" v="61"/>
          <ac:inkMkLst>
            <pc:docMk/>
            <pc:sldMk cId="2382434368" sldId="315"/>
            <ac:inkMk id="71" creationId="{2DB83AFF-256A-7F4E-B405-3F76802EDD72}"/>
          </ac:inkMkLst>
        </pc:inkChg>
        <pc:inkChg chg="add">
          <ac:chgData name="Nikki Cooper" userId="02377298a91b593d" providerId="LiveId" clId="{B6DAA2E5-F9C6-6B42-A298-17D3D660966F}" dt="2020-10-04T10:52:12.343" v="62"/>
          <ac:inkMkLst>
            <pc:docMk/>
            <pc:sldMk cId="2382434368" sldId="315"/>
            <ac:inkMk id="72" creationId="{5BA3E85A-20AC-EF48-B111-89359DF9B748}"/>
          </ac:inkMkLst>
        </pc:inkChg>
        <pc:inkChg chg="add del">
          <ac:chgData name="Nikki Cooper" userId="02377298a91b593d" providerId="LiveId" clId="{B6DAA2E5-F9C6-6B42-A298-17D3D660966F}" dt="2020-10-04T10:52:17.621" v="66"/>
          <ac:inkMkLst>
            <pc:docMk/>
            <pc:sldMk cId="2382434368" sldId="315"/>
            <ac:inkMk id="74" creationId="{A832DDFE-5459-1746-A697-3D0E48E6C263}"/>
          </ac:inkMkLst>
        </pc:inkChg>
        <pc:inkChg chg="add">
          <ac:chgData name="Nikki Cooper" userId="02377298a91b593d" providerId="LiveId" clId="{B6DAA2E5-F9C6-6B42-A298-17D3D660966F}" dt="2020-10-04T10:52:22.182" v="67"/>
          <ac:inkMkLst>
            <pc:docMk/>
            <pc:sldMk cId="2382434368" sldId="315"/>
            <ac:inkMk id="76" creationId="{A5107CC2-DBF9-0E4A-BAC0-1CBA7E034811}"/>
          </ac:inkMkLst>
        </pc:inkChg>
        <pc:inkChg chg="add">
          <ac:chgData name="Nikki Cooper" userId="02377298a91b593d" providerId="LiveId" clId="{B6DAA2E5-F9C6-6B42-A298-17D3D660966F}" dt="2020-10-04T10:52:22.510" v="68"/>
          <ac:inkMkLst>
            <pc:docMk/>
            <pc:sldMk cId="2382434368" sldId="315"/>
            <ac:inkMk id="77" creationId="{F95799D8-396A-E446-A9ED-FE1016C51C07}"/>
          </ac:inkMkLst>
        </pc:inkChg>
        <pc:inkChg chg="add">
          <ac:chgData name="Nikki Cooper" userId="02377298a91b593d" providerId="LiveId" clId="{B6DAA2E5-F9C6-6B42-A298-17D3D660966F}" dt="2020-10-04T10:52:23.018" v="69"/>
          <ac:inkMkLst>
            <pc:docMk/>
            <pc:sldMk cId="2382434368" sldId="315"/>
            <ac:inkMk id="78" creationId="{B62098E0-E590-FC43-9F9B-A02D0BDCEA31}"/>
          </ac:inkMkLst>
        </pc:inkChg>
        <pc:inkChg chg="add">
          <ac:chgData name="Nikki Cooper" userId="02377298a91b593d" providerId="LiveId" clId="{B6DAA2E5-F9C6-6B42-A298-17D3D660966F}" dt="2020-10-04T10:52:23.210" v="70"/>
          <ac:inkMkLst>
            <pc:docMk/>
            <pc:sldMk cId="2382434368" sldId="315"/>
            <ac:inkMk id="79" creationId="{B00CB79D-4AFD-1449-9A04-5ADD0EA9C2AD}"/>
          </ac:inkMkLst>
        </pc:inkChg>
        <pc:inkChg chg="add">
          <ac:chgData name="Nikki Cooper" userId="02377298a91b593d" providerId="LiveId" clId="{B6DAA2E5-F9C6-6B42-A298-17D3D660966F}" dt="2020-10-04T10:52:23.376" v="71"/>
          <ac:inkMkLst>
            <pc:docMk/>
            <pc:sldMk cId="2382434368" sldId="315"/>
            <ac:inkMk id="80" creationId="{E433D812-120B-6247-95AA-48FB52984324}"/>
          </ac:inkMkLst>
        </pc:inkChg>
        <pc:inkChg chg="add">
          <ac:chgData name="Nikki Cooper" userId="02377298a91b593d" providerId="LiveId" clId="{B6DAA2E5-F9C6-6B42-A298-17D3D660966F}" dt="2020-10-04T10:52:23.935" v="72"/>
          <ac:inkMkLst>
            <pc:docMk/>
            <pc:sldMk cId="2382434368" sldId="315"/>
            <ac:inkMk id="81" creationId="{7D970D4C-8E13-E64F-A40F-9D0AD3C146D3}"/>
          </ac:inkMkLst>
        </pc:inkChg>
      </pc:sldChg>
      <pc:sldChg chg="addSp delSp">
        <pc:chgData name="Nikki Cooper" userId="02377298a91b593d" providerId="LiveId" clId="{B6DAA2E5-F9C6-6B42-A298-17D3D660966F}" dt="2020-10-04T10:55:33.721" v="286"/>
        <pc:sldMkLst>
          <pc:docMk/>
          <pc:sldMk cId="1748934883" sldId="333"/>
        </pc:sldMkLst>
        <pc:grpChg chg="add del">
          <ac:chgData name="Nikki Cooper" userId="02377298a91b593d" providerId="LiveId" clId="{B6DAA2E5-F9C6-6B42-A298-17D3D660966F}" dt="2020-10-04T10:54:41.835" v="262"/>
          <ac:grpSpMkLst>
            <pc:docMk/>
            <pc:sldMk cId="1748934883" sldId="333"/>
            <ac:grpSpMk id="18" creationId="{70A40617-2D8A-5C4A-8646-D8B998DF9ED9}"/>
          </ac:grpSpMkLst>
        </pc:grpChg>
        <pc:grpChg chg="add del">
          <ac:chgData name="Nikki Cooper" userId="02377298a91b593d" providerId="LiveId" clId="{B6DAA2E5-F9C6-6B42-A298-17D3D660966F}" dt="2020-10-04T10:54:41.835" v="262"/>
          <ac:grpSpMkLst>
            <pc:docMk/>
            <pc:sldMk cId="1748934883" sldId="333"/>
            <ac:grpSpMk id="19" creationId="{BF578576-44C1-5B48-A74A-2131362DD1C4}"/>
          </ac:grpSpMkLst>
        </pc:grpChg>
        <pc:grpChg chg="add">
          <ac:chgData name="Nikki Cooper" userId="02377298a91b593d" providerId="LiveId" clId="{B6DAA2E5-F9C6-6B42-A298-17D3D660966F}" dt="2020-10-04T10:54:41.835" v="262"/>
          <ac:grpSpMkLst>
            <pc:docMk/>
            <pc:sldMk cId="1748934883" sldId="333"/>
            <ac:grpSpMk id="29" creationId="{95414EBF-C534-8A46-810B-419E2C1F042B}"/>
          </ac:grpSpMkLst>
        </pc:grpChg>
        <pc:grpChg chg="add">
          <ac:chgData name="Nikki Cooper" userId="02377298a91b593d" providerId="LiveId" clId="{B6DAA2E5-F9C6-6B42-A298-17D3D660966F}" dt="2020-10-04T10:54:41.835" v="262"/>
          <ac:grpSpMkLst>
            <pc:docMk/>
            <pc:sldMk cId="1748934883" sldId="333"/>
            <ac:grpSpMk id="30" creationId="{8D2F2511-685C-2B4C-8BA8-48D1616E590E}"/>
          </ac:grpSpMkLst>
        </pc:grpChg>
        <pc:grpChg chg="add">
          <ac:chgData name="Nikki Cooper" userId="02377298a91b593d" providerId="LiveId" clId="{B6DAA2E5-F9C6-6B42-A298-17D3D660966F}" dt="2020-10-04T10:55:20.731" v="275"/>
          <ac:grpSpMkLst>
            <pc:docMk/>
            <pc:sldMk cId="1748934883" sldId="333"/>
            <ac:grpSpMk id="43" creationId="{46DDB6EC-3263-0342-B36D-3C4C9A531CCB}"/>
          </ac:grpSpMkLst>
        </pc:grpChg>
        <pc:grpChg chg="add">
          <ac:chgData name="Nikki Cooper" userId="02377298a91b593d" providerId="LiveId" clId="{B6DAA2E5-F9C6-6B42-A298-17D3D660966F}" dt="2020-10-04T10:55:20.731" v="275"/>
          <ac:grpSpMkLst>
            <pc:docMk/>
            <pc:sldMk cId="1748934883" sldId="333"/>
            <ac:grpSpMk id="44" creationId="{7BE0D878-9C91-B24A-912A-C658690D2028}"/>
          </ac:grpSpMkLst>
        </pc:grpChg>
        <pc:grpChg chg="add">
          <ac:chgData name="Nikki Cooper" userId="02377298a91b593d" providerId="LiveId" clId="{B6DAA2E5-F9C6-6B42-A298-17D3D660966F}" dt="2020-10-04T10:55:23.285" v="280"/>
          <ac:grpSpMkLst>
            <pc:docMk/>
            <pc:sldMk cId="1748934883" sldId="333"/>
            <ac:grpSpMk id="49" creationId="{404A1736-A096-7F46-B53D-ECA61C0C3D29}"/>
          </ac:grpSpMkLst>
        </pc:grpChg>
        <pc:grpChg chg="add">
          <ac:chgData name="Nikki Cooper" userId="02377298a91b593d" providerId="LiveId" clId="{B6DAA2E5-F9C6-6B42-A298-17D3D660966F}" dt="2020-10-04T10:55:23.285" v="280"/>
          <ac:grpSpMkLst>
            <pc:docMk/>
            <pc:sldMk cId="1748934883" sldId="333"/>
            <ac:grpSpMk id="50" creationId="{2224DA0F-03EC-0240-A5CA-B7A2B10F55CC}"/>
          </ac:grpSpMkLst>
        </pc:grpChg>
        <pc:inkChg chg="add topLvl">
          <ac:chgData name="Nikki Cooper" userId="02377298a91b593d" providerId="LiveId" clId="{B6DAA2E5-F9C6-6B42-A298-17D3D660966F}" dt="2020-10-04T10:54:41.835" v="262"/>
          <ac:inkMkLst>
            <pc:docMk/>
            <pc:sldMk cId="1748934883" sldId="333"/>
            <ac:inkMk id="3" creationId="{5BDB775B-B28A-324B-936B-D92E7A80169A}"/>
          </ac:inkMkLst>
        </pc:inkChg>
        <pc:inkChg chg="add topLvl">
          <ac:chgData name="Nikki Cooper" userId="02377298a91b593d" providerId="LiveId" clId="{B6DAA2E5-F9C6-6B42-A298-17D3D660966F}" dt="2020-10-04T10:54:41.835" v="262"/>
          <ac:inkMkLst>
            <pc:docMk/>
            <pc:sldMk cId="1748934883" sldId="333"/>
            <ac:inkMk id="4" creationId="{18B6DEA7-13AC-1241-9AC6-3B52640DE556}"/>
          </ac:inkMkLst>
        </pc:inkChg>
        <pc:inkChg chg="add topLvl">
          <ac:chgData name="Nikki Cooper" userId="02377298a91b593d" providerId="LiveId" clId="{B6DAA2E5-F9C6-6B42-A298-17D3D660966F}" dt="2020-10-04T10:54:41.835" v="262"/>
          <ac:inkMkLst>
            <pc:docMk/>
            <pc:sldMk cId="1748934883" sldId="333"/>
            <ac:inkMk id="8" creationId="{E164D287-EC8D-6840-9AC5-0E2B3DD5C287}"/>
          </ac:inkMkLst>
        </pc:inkChg>
        <pc:inkChg chg="add topLvl">
          <ac:chgData name="Nikki Cooper" userId="02377298a91b593d" providerId="LiveId" clId="{B6DAA2E5-F9C6-6B42-A298-17D3D660966F}" dt="2020-10-04T10:54:41.835" v="262"/>
          <ac:inkMkLst>
            <pc:docMk/>
            <pc:sldMk cId="1748934883" sldId="333"/>
            <ac:inkMk id="10" creationId="{27B97856-E87E-3F45-84FB-89BD51ADBB65}"/>
          </ac:inkMkLst>
        </pc:inkChg>
        <pc:inkChg chg="add topLvl">
          <ac:chgData name="Nikki Cooper" userId="02377298a91b593d" providerId="LiveId" clId="{B6DAA2E5-F9C6-6B42-A298-17D3D660966F}" dt="2020-10-04T10:54:41.835" v="262"/>
          <ac:inkMkLst>
            <pc:docMk/>
            <pc:sldMk cId="1748934883" sldId="333"/>
            <ac:inkMk id="12" creationId="{294D60DE-85A7-E34C-B6B5-46B28F8A6010}"/>
          </ac:inkMkLst>
        </pc:inkChg>
        <pc:inkChg chg="add topLvl">
          <ac:chgData name="Nikki Cooper" userId="02377298a91b593d" providerId="LiveId" clId="{B6DAA2E5-F9C6-6B42-A298-17D3D660966F}" dt="2020-10-04T10:54:41.835" v="262"/>
          <ac:inkMkLst>
            <pc:docMk/>
            <pc:sldMk cId="1748934883" sldId="333"/>
            <ac:inkMk id="13" creationId="{D9AF6344-7395-0641-A73B-E55D20BFC102}"/>
          </ac:inkMkLst>
        </pc:inkChg>
        <pc:inkChg chg="add topLvl">
          <ac:chgData name="Nikki Cooper" userId="02377298a91b593d" providerId="LiveId" clId="{B6DAA2E5-F9C6-6B42-A298-17D3D660966F}" dt="2020-10-04T10:54:41.835" v="262"/>
          <ac:inkMkLst>
            <pc:docMk/>
            <pc:sldMk cId="1748934883" sldId="333"/>
            <ac:inkMk id="14" creationId="{7D765A40-5118-A24A-A5BA-5C6DC9BFC662}"/>
          </ac:inkMkLst>
        </pc:inkChg>
        <pc:inkChg chg="add topLvl">
          <ac:chgData name="Nikki Cooper" userId="02377298a91b593d" providerId="LiveId" clId="{B6DAA2E5-F9C6-6B42-A298-17D3D660966F}" dt="2020-10-04T10:54:41.835" v="262"/>
          <ac:inkMkLst>
            <pc:docMk/>
            <pc:sldMk cId="1748934883" sldId="333"/>
            <ac:inkMk id="15" creationId="{D53047CD-6C6F-C74D-B1D0-98E044F4C2FB}"/>
          </ac:inkMkLst>
        </pc:inkChg>
        <pc:inkChg chg="add topLvl">
          <ac:chgData name="Nikki Cooper" userId="02377298a91b593d" providerId="LiveId" clId="{B6DAA2E5-F9C6-6B42-A298-17D3D660966F}" dt="2020-10-04T10:54:41.835" v="262"/>
          <ac:inkMkLst>
            <pc:docMk/>
            <pc:sldMk cId="1748934883" sldId="333"/>
            <ac:inkMk id="16" creationId="{414094F5-D7E7-014C-8DE7-438D7E110A49}"/>
          </ac:inkMkLst>
        </pc:inkChg>
        <pc:inkChg chg="add topLvl">
          <ac:chgData name="Nikki Cooper" userId="02377298a91b593d" providerId="LiveId" clId="{B6DAA2E5-F9C6-6B42-A298-17D3D660966F}" dt="2020-10-04T10:54:41.835" v="262"/>
          <ac:inkMkLst>
            <pc:docMk/>
            <pc:sldMk cId="1748934883" sldId="333"/>
            <ac:inkMk id="17" creationId="{46033ECD-8375-5B48-AF4C-2718BACB2CF8}"/>
          </ac:inkMkLst>
        </pc:inkChg>
        <pc:inkChg chg="add">
          <ac:chgData name="Nikki Cooper" userId="02377298a91b593d" providerId="LiveId" clId="{B6DAA2E5-F9C6-6B42-A298-17D3D660966F}" dt="2020-10-04T10:54:37.035" v="253"/>
          <ac:inkMkLst>
            <pc:docMk/>
            <pc:sldMk cId="1748934883" sldId="333"/>
            <ac:inkMk id="20" creationId="{7AA00D2B-808A-0747-859E-0F23A11A3190}"/>
          </ac:inkMkLst>
        </pc:inkChg>
        <pc:inkChg chg="add">
          <ac:chgData name="Nikki Cooper" userId="02377298a91b593d" providerId="LiveId" clId="{B6DAA2E5-F9C6-6B42-A298-17D3D660966F}" dt="2020-10-04T10:54:37.470" v="254"/>
          <ac:inkMkLst>
            <pc:docMk/>
            <pc:sldMk cId="1748934883" sldId="333"/>
            <ac:inkMk id="21" creationId="{12854F0F-20E9-FA41-8BAB-D23A9E9DC4F4}"/>
          </ac:inkMkLst>
        </pc:inkChg>
        <pc:inkChg chg="add">
          <ac:chgData name="Nikki Cooper" userId="02377298a91b593d" providerId="LiveId" clId="{B6DAA2E5-F9C6-6B42-A298-17D3D660966F}" dt="2020-10-04T10:54:37.817" v="255"/>
          <ac:inkMkLst>
            <pc:docMk/>
            <pc:sldMk cId="1748934883" sldId="333"/>
            <ac:inkMk id="22" creationId="{95B690C2-A4FA-6249-967A-7FEE6EC09FCB}"/>
          </ac:inkMkLst>
        </pc:inkChg>
        <pc:inkChg chg="add">
          <ac:chgData name="Nikki Cooper" userId="02377298a91b593d" providerId="LiveId" clId="{B6DAA2E5-F9C6-6B42-A298-17D3D660966F}" dt="2020-10-04T10:54:37.993" v="256"/>
          <ac:inkMkLst>
            <pc:docMk/>
            <pc:sldMk cId="1748934883" sldId="333"/>
            <ac:inkMk id="23" creationId="{F36D8608-9236-0D4E-AE02-A05D194CACB2}"/>
          </ac:inkMkLst>
        </pc:inkChg>
        <pc:inkChg chg="add">
          <ac:chgData name="Nikki Cooper" userId="02377298a91b593d" providerId="LiveId" clId="{B6DAA2E5-F9C6-6B42-A298-17D3D660966F}" dt="2020-10-04T10:54:38.445" v="257"/>
          <ac:inkMkLst>
            <pc:docMk/>
            <pc:sldMk cId="1748934883" sldId="333"/>
            <ac:inkMk id="24" creationId="{28C89196-313C-224E-8265-8C562B9317D9}"/>
          </ac:inkMkLst>
        </pc:inkChg>
        <pc:inkChg chg="add">
          <ac:chgData name="Nikki Cooper" userId="02377298a91b593d" providerId="LiveId" clId="{B6DAA2E5-F9C6-6B42-A298-17D3D660966F}" dt="2020-10-04T10:54:40.120" v="258"/>
          <ac:inkMkLst>
            <pc:docMk/>
            <pc:sldMk cId="1748934883" sldId="333"/>
            <ac:inkMk id="25" creationId="{E5E9D671-66C4-AF42-B8F0-8BB71632293B}"/>
          </ac:inkMkLst>
        </pc:inkChg>
        <pc:inkChg chg="add">
          <ac:chgData name="Nikki Cooper" userId="02377298a91b593d" providerId="LiveId" clId="{B6DAA2E5-F9C6-6B42-A298-17D3D660966F}" dt="2020-10-04T10:54:40.562" v="259"/>
          <ac:inkMkLst>
            <pc:docMk/>
            <pc:sldMk cId="1748934883" sldId="333"/>
            <ac:inkMk id="26" creationId="{2000A675-A65F-2A4E-BDEA-E213E5D6717C}"/>
          </ac:inkMkLst>
        </pc:inkChg>
        <pc:inkChg chg="add">
          <ac:chgData name="Nikki Cooper" userId="02377298a91b593d" providerId="LiveId" clId="{B6DAA2E5-F9C6-6B42-A298-17D3D660966F}" dt="2020-10-04T10:54:40.753" v="260"/>
          <ac:inkMkLst>
            <pc:docMk/>
            <pc:sldMk cId="1748934883" sldId="333"/>
            <ac:inkMk id="27" creationId="{73BBDA93-E85F-4543-BAD3-F2C36FA8B079}"/>
          </ac:inkMkLst>
        </pc:inkChg>
        <pc:inkChg chg="add">
          <ac:chgData name="Nikki Cooper" userId="02377298a91b593d" providerId="LiveId" clId="{B6DAA2E5-F9C6-6B42-A298-17D3D660966F}" dt="2020-10-04T10:54:41.226" v="261"/>
          <ac:inkMkLst>
            <pc:docMk/>
            <pc:sldMk cId="1748934883" sldId="333"/>
            <ac:inkMk id="28" creationId="{2C329DE4-D459-0C4F-8267-843C73F50401}"/>
          </ac:inkMkLst>
        </pc:inkChg>
        <pc:inkChg chg="add">
          <ac:chgData name="Nikki Cooper" userId="02377298a91b593d" providerId="LiveId" clId="{B6DAA2E5-F9C6-6B42-A298-17D3D660966F}" dt="2020-10-04T10:55:16.372" v="263"/>
          <ac:inkMkLst>
            <pc:docMk/>
            <pc:sldMk cId="1748934883" sldId="333"/>
            <ac:inkMk id="31" creationId="{5052C160-E987-DA41-81C0-17117F1AA392}"/>
          </ac:inkMkLst>
        </pc:inkChg>
        <pc:inkChg chg="add">
          <ac:chgData name="Nikki Cooper" userId="02377298a91b593d" providerId="LiveId" clId="{B6DAA2E5-F9C6-6B42-A298-17D3D660966F}" dt="2020-10-04T10:55:16.680" v="264"/>
          <ac:inkMkLst>
            <pc:docMk/>
            <pc:sldMk cId="1748934883" sldId="333"/>
            <ac:inkMk id="32" creationId="{78F5D059-5727-1E45-8AB4-CFE009914364}"/>
          </ac:inkMkLst>
        </pc:inkChg>
        <pc:inkChg chg="add">
          <ac:chgData name="Nikki Cooper" userId="02377298a91b593d" providerId="LiveId" clId="{B6DAA2E5-F9C6-6B42-A298-17D3D660966F}" dt="2020-10-04T10:55:16.927" v="265"/>
          <ac:inkMkLst>
            <pc:docMk/>
            <pc:sldMk cId="1748934883" sldId="333"/>
            <ac:inkMk id="33" creationId="{02263235-39DB-F440-8248-F807FE21A115}"/>
          </ac:inkMkLst>
        </pc:inkChg>
        <pc:inkChg chg="add">
          <ac:chgData name="Nikki Cooper" userId="02377298a91b593d" providerId="LiveId" clId="{B6DAA2E5-F9C6-6B42-A298-17D3D660966F}" dt="2020-10-04T10:55:17.143" v="266"/>
          <ac:inkMkLst>
            <pc:docMk/>
            <pc:sldMk cId="1748934883" sldId="333"/>
            <ac:inkMk id="34" creationId="{6D86AE8E-A5CA-2840-96F4-30A382048B13}"/>
          </ac:inkMkLst>
        </pc:inkChg>
        <pc:inkChg chg="add">
          <ac:chgData name="Nikki Cooper" userId="02377298a91b593d" providerId="LiveId" clId="{B6DAA2E5-F9C6-6B42-A298-17D3D660966F}" dt="2020-10-04T10:55:17.385" v="267"/>
          <ac:inkMkLst>
            <pc:docMk/>
            <pc:sldMk cId="1748934883" sldId="333"/>
            <ac:inkMk id="35" creationId="{17AD2819-D5A1-D94E-B173-C47F1245A608}"/>
          </ac:inkMkLst>
        </pc:inkChg>
        <pc:inkChg chg="add">
          <ac:chgData name="Nikki Cooper" userId="02377298a91b593d" providerId="LiveId" clId="{B6DAA2E5-F9C6-6B42-A298-17D3D660966F}" dt="2020-10-04T10:55:17.693" v="268"/>
          <ac:inkMkLst>
            <pc:docMk/>
            <pc:sldMk cId="1748934883" sldId="333"/>
            <ac:inkMk id="36" creationId="{E0EC8E09-3264-9840-85BF-C07B6541F21B}"/>
          </ac:inkMkLst>
        </pc:inkChg>
        <pc:inkChg chg="add">
          <ac:chgData name="Nikki Cooper" userId="02377298a91b593d" providerId="LiveId" clId="{B6DAA2E5-F9C6-6B42-A298-17D3D660966F}" dt="2020-10-04T10:55:18.434" v="269"/>
          <ac:inkMkLst>
            <pc:docMk/>
            <pc:sldMk cId="1748934883" sldId="333"/>
            <ac:inkMk id="37" creationId="{930E9772-ADE0-1F40-AE23-954538BC04FD}"/>
          </ac:inkMkLst>
        </pc:inkChg>
        <pc:inkChg chg="add">
          <ac:chgData name="Nikki Cooper" userId="02377298a91b593d" providerId="LiveId" clId="{B6DAA2E5-F9C6-6B42-A298-17D3D660966F}" dt="2020-10-04T10:55:18.765" v="270"/>
          <ac:inkMkLst>
            <pc:docMk/>
            <pc:sldMk cId="1748934883" sldId="333"/>
            <ac:inkMk id="38" creationId="{99BE5E23-76AA-FD42-85D3-C83DB557CA97}"/>
          </ac:inkMkLst>
        </pc:inkChg>
        <pc:inkChg chg="add">
          <ac:chgData name="Nikki Cooper" userId="02377298a91b593d" providerId="LiveId" clId="{B6DAA2E5-F9C6-6B42-A298-17D3D660966F}" dt="2020-10-04T10:55:19.076" v="271"/>
          <ac:inkMkLst>
            <pc:docMk/>
            <pc:sldMk cId="1748934883" sldId="333"/>
            <ac:inkMk id="39" creationId="{C7C717E3-64A5-7E4A-BE9B-F46AFBACC751}"/>
          </ac:inkMkLst>
        </pc:inkChg>
        <pc:inkChg chg="add">
          <ac:chgData name="Nikki Cooper" userId="02377298a91b593d" providerId="LiveId" clId="{B6DAA2E5-F9C6-6B42-A298-17D3D660966F}" dt="2020-10-04T10:55:19.254" v="272"/>
          <ac:inkMkLst>
            <pc:docMk/>
            <pc:sldMk cId="1748934883" sldId="333"/>
            <ac:inkMk id="40" creationId="{74E4B456-2A1C-B443-B226-D5B7BEC5727D}"/>
          </ac:inkMkLst>
        </pc:inkChg>
        <pc:inkChg chg="add">
          <ac:chgData name="Nikki Cooper" userId="02377298a91b593d" providerId="LiveId" clId="{B6DAA2E5-F9C6-6B42-A298-17D3D660966F}" dt="2020-10-04T10:55:19.518" v="273"/>
          <ac:inkMkLst>
            <pc:docMk/>
            <pc:sldMk cId="1748934883" sldId="333"/>
            <ac:inkMk id="41" creationId="{1CFAB79C-E5AA-E140-85D3-6756B8928C55}"/>
          </ac:inkMkLst>
        </pc:inkChg>
        <pc:inkChg chg="add">
          <ac:chgData name="Nikki Cooper" userId="02377298a91b593d" providerId="LiveId" clId="{B6DAA2E5-F9C6-6B42-A298-17D3D660966F}" dt="2020-10-04T10:55:19.843" v="274"/>
          <ac:inkMkLst>
            <pc:docMk/>
            <pc:sldMk cId="1748934883" sldId="333"/>
            <ac:inkMk id="42" creationId="{3A12B0A0-CFBF-A341-92ED-58A6F59DCCCE}"/>
          </ac:inkMkLst>
        </pc:inkChg>
        <pc:inkChg chg="add">
          <ac:chgData name="Nikki Cooper" userId="02377298a91b593d" providerId="LiveId" clId="{B6DAA2E5-F9C6-6B42-A298-17D3D660966F}" dt="2020-10-04T10:55:21.120" v="276"/>
          <ac:inkMkLst>
            <pc:docMk/>
            <pc:sldMk cId="1748934883" sldId="333"/>
            <ac:inkMk id="45" creationId="{79916FE1-546E-3840-821B-4C4CF01AB73E}"/>
          </ac:inkMkLst>
        </pc:inkChg>
        <pc:inkChg chg="add">
          <ac:chgData name="Nikki Cooper" userId="02377298a91b593d" providerId="LiveId" clId="{B6DAA2E5-F9C6-6B42-A298-17D3D660966F}" dt="2020-10-04T10:55:21.460" v="277"/>
          <ac:inkMkLst>
            <pc:docMk/>
            <pc:sldMk cId="1748934883" sldId="333"/>
            <ac:inkMk id="46" creationId="{C03ECFE4-F73A-8D4D-A32E-39474FB3EB4A}"/>
          </ac:inkMkLst>
        </pc:inkChg>
        <pc:inkChg chg="add">
          <ac:chgData name="Nikki Cooper" userId="02377298a91b593d" providerId="LiveId" clId="{B6DAA2E5-F9C6-6B42-A298-17D3D660966F}" dt="2020-10-04T10:55:22.134" v="278"/>
          <ac:inkMkLst>
            <pc:docMk/>
            <pc:sldMk cId="1748934883" sldId="333"/>
            <ac:inkMk id="47" creationId="{F8AAE098-D94A-5B4D-8FD0-4E8C340543AF}"/>
          </ac:inkMkLst>
        </pc:inkChg>
        <pc:inkChg chg="add">
          <ac:chgData name="Nikki Cooper" userId="02377298a91b593d" providerId="LiveId" clId="{B6DAA2E5-F9C6-6B42-A298-17D3D660966F}" dt="2020-10-04T10:55:22.486" v="279"/>
          <ac:inkMkLst>
            <pc:docMk/>
            <pc:sldMk cId="1748934883" sldId="333"/>
            <ac:inkMk id="48" creationId="{449459A7-CDF9-7748-8AF0-D00424B2448A}"/>
          </ac:inkMkLst>
        </pc:inkChg>
        <pc:inkChg chg="add">
          <ac:chgData name="Nikki Cooper" userId="02377298a91b593d" providerId="LiveId" clId="{B6DAA2E5-F9C6-6B42-A298-17D3D660966F}" dt="2020-10-04T10:55:25.836" v="281"/>
          <ac:inkMkLst>
            <pc:docMk/>
            <pc:sldMk cId="1748934883" sldId="333"/>
            <ac:inkMk id="51" creationId="{ACF6AF29-B0DF-E548-95E1-8B3E72816109}"/>
          </ac:inkMkLst>
        </pc:inkChg>
        <pc:inkChg chg="add">
          <ac:chgData name="Nikki Cooper" userId="02377298a91b593d" providerId="LiveId" clId="{B6DAA2E5-F9C6-6B42-A298-17D3D660966F}" dt="2020-10-04T10:55:26.167" v="282"/>
          <ac:inkMkLst>
            <pc:docMk/>
            <pc:sldMk cId="1748934883" sldId="333"/>
            <ac:inkMk id="52" creationId="{1242D58B-8FA7-9D45-BFD5-C085BA396487}"/>
          </ac:inkMkLst>
        </pc:inkChg>
        <pc:inkChg chg="add">
          <ac:chgData name="Nikki Cooper" userId="02377298a91b593d" providerId="LiveId" clId="{B6DAA2E5-F9C6-6B42-A298-17D3D660966F}" dt="2020-10-04T10:55:27.660" v="283"/>
          <ac:inkMkLst>
            <pc:docMk/>
            <pc:sldMk cId="1748934883" sldId="333"/>
            <ac:inkMk id="53" creationId="{259358E9-7B29-4248-9E5F-C577C7EDF95F}"/>
          </ac:inkMkLst>
        </pc:inkChg>
        <pc:inkChg chg="add">
          <ac:chgData name="Nikki Cooper" userId="02377298a91b593d" providerId="LiveId" clId="{B6DAA2E5-F9C6-6B42-A298-17D3D660966F}" dt="2020-10-04T10:55:29.445" v="284"/>
          <ac:inkMkLst>
            <pc:docMk/>
            <pc:sldMk cId="1748934883" sldId="333"/>
            <ac:inkMk id="54" creationId="{6AF555AB-3FDE-DF44-89B1-4D87ACBBD40A}"/>
          </ac:inkMkLst>
        </pc:inkChg>
        <pc:inkChg chg="add">
          <ac:chgData name="Nikki Cooper" userId="02377298a91b593d" providerId="LiveId" clId="{B6DAA2E5-F9C6-6B42-A298-17D3D660966F}" dt="2020-10-04T10:55:31.578" v="285"/>
          <ac:inkMkLst>
            <pc:docMk/>
            <pc:sldMk cId="1748934883" sldId="333"/>
            <ac:inkMk id="55" creationId="{5B0FF658-FA3E-9B4C-BF3C-ADC04C402A89}"/>
          </ac:inkMkLst>
        </pc:inkChg>
        <pc:inkChg chg="add">
          <ac:chgData name="Nikki Cooper" userId="02377298a91b593d" providerId="LiveId" clId="{B6DAA2E5-F9C6-6B42-A298-17D3D660966F}" dt="2020-10-04T10:55:33.721" v="286"/>
          <ac:inkMkLst>
            <pc:docMk/>
            <pc:sldMk cId="1748934883" sldId="333"/>
            <ac:inkMk id="56" creationId="{89ABB0D5-7CBA-A445-8022-ADDB642E7090}"/>
          </ac:inkMkLst>
        </pc:inkChg>
      </pc:sldChg>
      <pc:sldChg chg="addSp delSp">
        <pc:chgData name="Nikki Cooper" userId="02377298a91b593d" providerId="LiveId" clId="{B6DAA2E5-F9C6-6B42-A298-17D3D660966F}" dt="2020-10-04T11:00:34.480" v="562"/>
        <pc:sldMkLst>
          <pc:docMk/>
          <pc:sldMk cId="1121016855" sldId="339"/>
        </pc:sldMkLst>
        <pc:grpChg chg="add">
          <ac:chgData name="Nikki Cooper" userId="02377298a91b593d" providerId="LiveId" clId="{B6DAA2E5-F9C6-6B42-A298-17D3D660966F}" dt="2020-10-04T11:00:12.104" v="537"/>
          <ac:grpSpMkLst>
            <pc:docMk/>
            <pc:sldMk cId="1121016855" sldId="339"/>
            <ac:grpSpMk id="14" creationId="{EF05A00A-6EC3-BE47-91E6-F515379FA4AE}"/>
          </ac:grpSpMkLst>
        </pc:grpChg>
        <pc:grpChg chg="add">
          <ac:chgData name="Nikki Cooper" userId="02377298a91b593d" providerId="LiveId" clId="{B6DAA2E5-F9C6-6B42-A298-17D3D660966F}" dt="2020-10-04T11:00:12.104" v="537"/>
          <ac:grpSpMkLst>
            <pc:docMk/>
            <pc:sldMk cId="1121016855" sldId="339"/>
            <ac:grpSpMk id="15" creationId="{8A92AB3C-7AA3-6040-8A64-13A2952CDE07}"/>
          </ac:grpSpMkLst>
        </pc:grpChg>
        <pc:grpChg chg="add">
          <ac:chgData name="Nikki Cooper" userId="02377298a91b593d" providerId="LiveId" clId="{B6DAA2E5-F9C6-6B42-A298-17D3D660966F}" dt="2020-10-04T11:00:19.741" v="544"/>
          <ac:grpSpMkLst>
            <pc:docMk/>
            <pc:sldMk cId="1121016855" sldId="339"/>
            <ac:grpSpMk id="22" creationId="{55D8BEA5-76F7-BC41-A5DA-183E3CE06E3F}"/>
          </ac:grpSpMkLst>
        </pc:grpChg>
        <pc:grpChg chg="add del">
          <ac:chgData name="Nikki Cooper" userId="02377298a91b593d" providerId="LiveId" clId="{B6DAA2E5-F9C6-6B42-A298-17D3D660966F}" dt="2020-10-04T11:00:31.560" v="554"/>
          <ac:grpSpMkLst>
            <pc:docMk/>
            <pc:sldMk cId="1121016855" sldId="339"/>
            <ac:grpSpMk id="30" creationId="{412D0B8F-E43F-9F41-8D04-9EED29865BEE}"/>
          </ac:grpSpMkLst>
        </pc:grpChg>
        <pc:grpChg chg="add del">
          <ac:chgData name="Nikki Cooper" userId="02377298a91b593d" providerId="LiveId" clId="{B6DAA2E5-F9C6-6B42-A298-17D3D660966F}" dt="2020-10-04T11:00:34.480" v="562"/>
          <ac:grpSpMkLst>
            <pc:docMk/>
            <pc:sldMk cId="1121016855" sldId="339"/>
            <ac:grpSpMk id="32" creationId="{5FEABD34-0EBD-8C4B-BAC9-89B768144B58}"/>
          </ac:grpSpMkLst>
        </pc:grpChg>
        <pc:grpChg chg="add">
          <ac:chgData name="Nikki Cooper" userId="02377298a91b593d" providerId="LiveId" clId="{B6DAA2E5-F9C6-6B42-A298-17D3D660966F}" dt="2020-10-04T11:00:34.480" v="562"/>
          <ac:grpSpMkLst>
            <pc:docMk/>
            <pc:sldMk cId="1121016855" sldId="339"/>
            <ac:grpSpMk id="40" creationId="{22B80E40-03C4-4F44-8089-30BFD26E90FA}"/>
          </ac:grpSpMkLst>
        </pc:grpChg>
        <pc:inkChg chg="add">
          <ac:chgData name="Nikki Cooper" userId="02377298a91b593d" providerId="LiveId" clId="{B6DAA2E5-F9C6-6B42-A298-17D3D660966F}" dt="2020-10-04T11:00:07.897" v="528"/>
          <ac:inkMkLst>
            <pc:docMk/>
            <pc:sldMk cId="1121016855" sldId="339"/>
            <ac:inkMk id="5" creationId="{565A4D04-BF39-504E-92E5-264A764D03B3}"/>
          </ac:inkMkLst>
        </pc:inkChg>
        <pc:inkChg chg="add">
          <ac:chgData name="Nikki Cooper" userId="02377298a91b593d" providerId="LiveId" clId="{B6DAA2E5-F9C6-6B42-A298-17D3D660966F}" dt="2020-10-04T11:00:08.399" v="529"/>
          <ac:inkMkLst>
            <pc:docMk/>
            <pc:sldMk cId="1121016855" sldId="339"/>
            <ac:inkMk id="6" creationId="{FA7599EA-5250-E549-9EEB-888AEAB7EF5C}"/>
          </ac:inkMkLst>
        </pc:inkChg>
        <pc:inkChg chg="add">
          <ac:chgData name="Nikki Cooper" userId="02377298a91b593d" providerId="LiveId" clId="{B6DAA2E5-F9C6-6B42-A298-17D3D660966F}" dt="2020-10-04T11:00:08.840" v="530"/>
          <ac:inkMkLst>
            <pc:docMk/>
            <pc:sldMk cId="1121016855" sldId="339"/>
            <ac:inkMk id="7" creationId="{911C339F-9919-8544-8E1D-D85BE6622A44}"/>
          </ac:inkMkLst>
        </pc:inkChg>
        <pc:inkChg chg="add">
          <ac:chgData name="Nikki Cooper" userId="02377298a91b593d" providerId="LiveId" clId="{B6DAA2E5-F9C6-6B42-A298-17D3D660966F}" dt="2020-10-04T11:00:09.007" v="531"/>
          <ac:inkMkLst>
            <pc:docMk/>
            <pc:sldMk cId="1121016855" sldId="339"/>
            <ac:inkMk id="8" creationId="{1D1095C6-BEED-2840-9DE9-7A45017DBD4E}"/>
          </ac:inkMkLst>
        </pc:inkChg>
        <pc:inkChg chg="add">
          <ac:chgData name="Nikki Cooper" userId="02377298a91b593d" providerId="LiveId" clId="{B6DAA2E5-F9C6-6B42-A298-17D3D660966F}" dt="2020-10-04T11:00:09.332" v="532"/>
          <ac:inkMkLst>
            <pc:docMk/>
            <pc:sldMk cId="1121016855" sldId="339"/>
            <ac:inkMk id="9" creationId="{31A5C1AE-378B-AD45-8F99-E48EFE3841A1}"/>
          </ac:inkMkLst>
        </pc:inkChg>
        <pc:inkChg chg="add">
          <ac:chgData name="Nikki Cooper" userId="02377298a91b593d" providerId="LiveId" clId="{B6DAA2E5-F9C6-6B42-A298-17D3D660966F}" dt="2020-10-04T11:00:09.513" v="533"/>
          <ac:inkMkLst>
            <pc:docMk/>
            <pc:sldMk cId="1121016855" sldId="339"/>
            <ac:inkMk id="10" creationId="{93243D17-7B47-164D-97E5-B70B0F1849E6}"/>
          </ac:inkMkLst>
        </pc:inkChg>
        <pc:inkChg chg="add">
          <ac:chgData name="Nikki Cooper" userId="02377298a91b593d" providerId="LiveId" clId="{B6DAA2E5-F9C6-6B42-A298-17D3D660966F}" dt="2020-10-04T11:00:10.497" v="534"/>
          <ac:inkMkLst>
            <pc:docMk/>
            <pc:sldMk cId="1121016855" sldId="339"/>
            <ac:inkMk id="11" creationId="{EDEDB7B9-1B3B-EC46-845D-C56FB58DC58C}"/>
          </ac:inkMkLst>
        </pc:inkChg>
        <pc:inkChg chg="add">
          <ac:chgData name="Nikki Cooper" userId="02377298a91b593d" providerId="LiveId" clId="{B6DAA2E5-F9C6-6B42-A298-17D3D660966F}" dt="2020-10-04T11:00:10.972" v="535"/>
          <ac:inkMkLst>
            <pc:docMk/>
            <pc:sldMk cId="1121016855" sldId="339"/>
            <ac:inkMk id="12" creationId="{7B012B54-300E-6F4D-A266-B47AE36C042E}"/>
          </ac:inkMkLst>
        </pc:inkChg>
        <pc:inkChg chg="add">
          <ac:chgData name="Nikki Cooper" userId="02377298a91b593d" providerId="LiveId" clId="{B6DAA2E5-F9C6-6B42-A298-17D3D660966F}" dt="2020-10-04T11:00:11.399" v="536"/>
          <ac:inkMkLst>
            <pc:docMk/>
            <pc:sldMk cId="1121016855" sldId="339"/>
            <ac:inkMk id="13" creationId="{99401A6B-19DB-CC4C-87B3-CDE5C2248750}"/>
          </ac:inkMkLst>
        </pc:inkChg>
        <pc:inkChg chg="add">
          <ac:chgData name="Nikki Cooper" userId="02377298a91b593d" providerId="LiveId" clId="{B6DAA2E5-F9C6-6B42-A298-17D3D660966F}" dt="2020-10-04T11:00:17.564" v="538"/>
          <ac:inkMkLst>
            <pc:docMk/>
            <pc:sldMk cId="1121016855" sldId="339"/>
            <ac:inkMk id="16" creationId="{479E01A5-F377-1349-B06C-7F0AE0C7A0DF}"/>
          </ac:inkMkLst>
        </pc:inkChg>
        <pc:inkChg chg="add">
          <ac:chgData name="Nikki Cooper" userId="02377298a91b593d" providerId="LiveId" clId="{B6DAA2E5-F9C6-6B42-A298-17D3D660966F}" dt="2020-10-04T11:00:18.063" v="539"/>
          <ac:inkMkLst>
            <pc:docMk/>
            <pc:sldMk cId="1121016855" sldId="339"/>
            <ac:inkMk id="17" creationId="{36CC25A5-69CA-7F41-A9EC-B26723721577}"/>
          </ac:inkMkLst>
        </pc:inkChg>
        <pc:inkChg chg="add">
          <ac:chgData name="Nikki Cooper" userId="02377298a91b593d" providerId="LiveId" clId="{B6DAA2E5-F9C6-6B42-A298-17D3D660966F}" dt="2020-10-04T11:00:18.480" v="540"/>
          <ac:inkMkLst>
            <pc:docMk/>
            <pc:sldMk cId="1121016855" sldId="339"/>
            <ac:inkMk id="18" creationId="{469C5ABD-F8A7-4B4C-A335-41AD337C7114}"/>
          </ac:inkMkLst>
        </pc:inkChg>
        <pc:inkChg chg="add">
          <ac:chgData name="Nikki Cooper" userId="02377298a91b593d" providerId="LiveId" clId="{B6DAA2E5-F9C6-6B42-A298-17D3D660966F}" dt="2020-10-04T11:00:18.655" v="541"/>
          <ac:inkMkLst>
            <pc:docMk/>
            <pc:sldMk cId="1121016855" sldId="339"/>
            <ac:inkMk id="19" creationId="{82C056ED-4004-1643-85C9-C64EAF1583E8}"/>
          </ac:inkMkLst>
        </pc:inkChg>
        <pc:inkChg chg="add">
          <ac:chgData name="Nikki Cooper" userId="02377298a91b593d" providerId="LiveId" clId="{B6DAA2E5-F9C6-6B42-A298-17D3D660966F}" dt="2020-10-04T11:00:18.957" v="542"/>
          <ac:inkMkLst>
            <pc:docMk/>
            <pc:sldMk cId="1121016855" sldId="339"/>
            <ac:inkMk id="20" creationId="{6AAA653F-73FF-0C4A-A5CE-603D6F0DF29A}"/>
          </ac:inkMkLst>
        </pc:inkChg>
        <pc:inkChg chg="add">
          <ac:chgData name="Nikki Cooper" userId="02377298a91b593d" providerId="LiveId" clId="{B6DAA2E5-F9C6-6B42-A298-17D3D660966F}" dt="2020-10-04T11:00:19.148" v="543"/>
          <ac:inkMkLst>
            <pc:docMk/>
            <pc:sldMk cId="1121016855" sldId="339"/>
            <ac:inkMk id="21" creationId="{8FDF7079-3D2D-C540-BD75-CF260B3AEFBE}"/>
          </ac:inkMkLst>
        </pc:inkChg>
        <pc:inkChg chg="add topLvl">
          <ac:chgData name="Nikki Cooper" userId="02377298a91b593d" providerId="LiveId" clId="{B6DAA2E5-F9C6-6B42-A298-17D3D660966F}" dt="2020-10-04T11:00:34.480" v="562"/>
          <ac:inkMkLst>
            <pc:docMk/>
            <pc:sldMk cId="1121016855" sldId="339"/>
            <ac:inkMk id="23" creationId="{8BFAC727-4F09-7F42-829D-8AEB61CEFCF4}"/>
          </ac:inkMkLst>
        </pc:inkChg>
        <pc:inkChg chg="add topLvl">
          <ac:chgData name="Nikki Cooper" userId="02377298a91b593d" providerId="LiveId" clId="{B6DAA2E5-F9C6-6B42-A298-17D3D660966F}" dt="2020-10-04T11:00:34.480" v="562"/>
          <ac:inkMkLst>
            <pc:docMk/>
            <pc:sldMk cId="1121016855" sldId="339"/>
            <ac:inkMk id="24" creationId="{7390D53A-22BD-4A47-93F6-699A4D001CD3}"/>
          </ac:inkMkLst>
        </pc:inkChg>
        <pc:inkChg chg="add topLvl">
          <ac:chgData name="Nikki Cooper" userId="02377298a91b593d" providerId="LiveId" clId="{B6DAA2E5-F9C6-6B42-A298-17D3D660966F}" dt="2020-10-04T11:00:34.480" v="562"/>
          <ac:inkMkLst>
            <pc:docMk/>
            <pc:sldMk cId="1121016855" sldId="339"/>
            <ac:inkMk id="25" creationId="{17A36642-1AAE-B947-87DA-F4CF0B8B60AE}"/>
          </ac:inkMkLst>
        </pc:inkChg>
        <pc:inkChg chg="add topLvl">
          <ac:chgData name="Nikki Cooper" userId="02377298a91b593d" providerId="LiveId" clId="{B6DAA2E5-F9C6-6B42-A298-17D3D660966F}" dt="2020-10-04T11:00:34.480" v="562"/>
          <ac:inkMkLst>
            <pc:docMk/>
            <pc:sldMk cId="1121016855" sldId="339"/>
            <ac:inkMk id="26" creationId="{629CDC14-76B0-C240-AA82-A8B3F0A0E281}"/>
          </ac:inkMkLst>
        </pc:inkChg>
        <pc:inkChg chg="add topLvl">
          <ac:chgData name="Nikki Cooper" userId="02377298a91b593d" providerId="LiveId" clId="{B6DAA2E5-F9C6-6B42-A298-17D3D660966F}" dt="2020-10-04T11:00:34.480" v="562"/>
          <ac:inkMkLst>
            <pc:docMk/>
            <pc:sldMk cId="1121016855" sldId="339"/>
            <ac:inkMk id="27" creationId="{24936A91-5B7B-1C4A-8435-E67BFE45ABB2}"/>
          </ac:inkMkLst>
        </pc:inkChg>
        <pc:inkChg chg="add topLvl">
          <ac:chgData name="Nikki Cooper" userId="02377298a91b593d" providerId="LiveId" clId="{B6DAA2E5-F9C6-6B42-A298-17D3D660966F}" dt="2020-10-04T11:00:34.480" v="562"/>
          <ac:inkMkLst>
            <pc:docMk/>
            <pc:sldMk cId="1121016855" sldId="339"/>
            <ac:inkMk id="28" creationId="{46E8C5B4-4AB7-914F-9CE3-E4A9CE3B3074}"/>
          </ac:inkMkLst>
        </pc:inkChg>
        <pc:inkChg chg="add topLvl">
          <ac:chgData name="Nikki Cooper" userId="02377298a91b593d" providerId="LiveId" clId="{B6DAA2E5-F9C6-6B42-A298-17D3D660966F}" dt="2020-10-04T11:00:34.480" v="562"/>
          <ac:inkMkLst>
            <pc:docMk/>
            <pc:sldMk cId="1121016855" sldId="339"/>
            <ac:inkMk id="29" creationId="{ACCA7C36-4C7F-3A44-A8C9-48CA299D4C07}"/>
          </ac:inkMkLst>
        </pc:inkChg>
        <pc:inkChg chg="add topLvl">
          <ac:chgData name="Nikki Cooper" userId="02377298a91b593d" providerId="LiveId" clId="{B6DAA2E5-F9C6-6B42-A298-17D3D660966F}" dt="2020-10-04T11:00:34.480" v="562"/>
          <ac:inkMkLst>
            <pc:docMk/>
            <pc:sldMk cId="1121016855" sldId="339"/>
            <ac:inkMk id="31" creationId="{D610ABFB-6C55-C14A-83A7-FC6F704F3610}"/>
          </ac:inkMkLst>
        </pc:inkChg>
        <pc:inkChg chg="add">
          <ac:chgData name="Nikki Cooper" userId="02377298a91b593d" providerId="LiveId" clId="{B6DAA2E5-F9C6-6B42-A298-17D3D660966F}" dt="2020-10-04T11:00:31.816" v="555"/>
          <ac:inkMkLst>
            <pc:docMk/>
            <pc:sldMk cId="1121016855" sldId="339"/>
            <ac:inkMk id="33" creationId="{1330AD9C-65C5-104D-980D-3E9535D688CF}"/>
          </ac:inkMkLst>
        </pc:inkChg>
        <pc:inkChg chg="add">
          <ac:chgData name="Nikki Cooper" userId="02377298a91b593d" providerId="LiveId" clId="{B6DAA2E5-F9C6-6B42-A298-17D3D660966F}" dt="2020-10-04T11:00:32.308" v="556"/>
          <ac:inkMkLst>
            <pc:docMk/>
            <pc:sldMk cId="1121016855" sldId="339"/>
            <ac:inkMk id="34" creationId="{A4E40F15-0E9A-D747-941E-557C69B83305}"/>
          </ac:inkMkLst>
        </pc:inkChg>
        <pc:inkChg chg="add">
          <ac:chgData name="Nikki Cooper" userId="02377298a91b593d" providerId="LiveId" clId="{B6DAA2E5-F9C6-6B42-A298-17D3D660966F}" dt="2020-10-04T11:00:32.497" v="557"/>
          <ac:inkMkLst>
            <pc:docMk/>
            <pc:sldMk cId="1121016855" sldId="339"/>
            <ac:inkMk id="35" creationId="{01760CC9-678E-8E4C-A971-FEB2EFF60177}"/>
          </ac:inkMkLst>
        </pc:inkChg>
        <pc:inkChg chg="add">
          <ac:chgData name="Nikki Cooper" userId="02377298a91b593d" providerId="LiveId" clId="{B6DAA2E5-F9C6-6B42-A298-17D3D660966F}" dt="2020-10-04T11:00:32.663" v="558"/>
          <ac:inkMkLst>
            <pc:docMk/>
            <pc:sldMk cId="1121016855" sldId="339"/>
            <ac:inkMk id="36" creationId="{618FC0AA-AD3B-064B-8817-D1E0A9067B50}"/>
          </ac:inkMkLst>
        </pc:inkChg>
        <pc:inkChg chg="add">
          <ac:chgData name="Nikki Cooper" userId="02377298a91b593d" providerId="LiveId" clId="{B6DAA2E5-F9C6-6B42-A298-17D3D660966F}" dt="2020-10-04T11:00:32.946" v="559"/>
          <ac:inkMkLst>
            <pc:docMk/>
            <pc:sldMk cId="1121016855" sldId="339"/>
            <ac:inkMk id="37" creationId="{413475A4-43A0-CE4D-A5D4-F011F4DA604B}"/>
          </ac:inkMkLst>
        </pc:inkChg>
        <pc:inkChg chg="add">
          <ac:chgData name="Nikki Cooper" userId="02377298a91b593d" providerId="LiveId" clId="{B6DAA2E5-F9C6-6B42-A298-17D3D660966F}" dt="2020-10-04T11:00:33.113" v="560"/>
          <ac:inkMkLst>
            <pc:docMk/>
            <pc:sldMk cId="1121016855" sldId="339"/>
            <ac:inkMk id="38" creationId="{6F7AA210-B9DD-FA49-9840-2C3D75A7FC81}"/>
          </ac:inkMkLst>
        </pc:inkChg>
        <pc:inkChg chg="add">
          <ac:chgData name="Nikki Cooper" userId="02377298a91b593d" providerId="LiveId" clId="{B6DAA2E5-F9C6-6B42-A298-17D3D660966F}" dt="2020-10-04T11:00:33.474" v="561"/>
          <ac:inkMkLst>
            <pc:docMk/>
            <pc:sldMk cId="1121016855" sldId="339"/>
            <ac:inkMk id="39" creationId="{45AF8584-4D4B-FA40-8AF2-D0F784307D7D}"/>
          </ac:inkMkLst>
        </pc:inkChg>
      </pc:sldChg>
      <pc:sldChg chg="addSp delSp">
        <pc:chgData name="Nikki Cooper" userId="02377298a91b593d" providerId="LiveId" clId="{B6DAA2E5-F9C6-6B42-A298-17D3D660966F}" dt="2020-10-04T11:02:56.456" v="660"/>
        <pc:sldMkLst>
          <pc:docMk/>
          <pc:sldMk cId="3428966492" sldId="340"/>
        </pc:sldMkLst>
        <pc:grpChg chg="add">
          <ac:chgData name="Nikki Cooper" userId="02377298a91b593d" providerId="LiveId" clId="{B6DAA2E5-F9C6-6B42-A298-17D3D660966F}" dt="2020-10-04T11:02:33.147" v="639"/>
          <ac:grpSpMkLst>
            <pc:docMk/>
            <pc:sldMk cId="3428966492" sldId="340"/>
            <ac:grpSpMk id="8" creationId="{E4855AA8-0E51-6240-BD2E-109ACA00CFCC}"/>
          </ac:grpSpMkLst>
        </pc:grpChg>
        <pc:grpChg chg="add">
          <ac:chgData name="Nikki Cooper" userId="02377298a91b593d" providerId="LiveId" clId="{B6DAA2E5-F9C6-6B42-A298-17D3D660966F}" dt="2020-10-04T11:02:33.147" v="639"/>
          <ac:grpSpMkLst>
            <pc:docMk/>
            <pc:sldMk cId="3428966492" sldId="340"/>
            <ac:grpSpMk id="9" creationId="{40AB436F-5A83-6F47-B616-99A6B99C131D}"/>
          </ac:grpSpMkLst>
        </pc:grpChg>
        <pc:grpChg chg="add">
          <ac:chgData name="Nikki Cooper" userId="02377298a91b593d" providerId="LiveId" clId="{B6DAA2E5-F9C6-6B42-A298-17D3D660966F}" dt="2020-10-04T11:02:35.823" v="644"/>
          <ac:grpSpMkLst>
            <pc:docMk/>
            <pc:sldMk cId="3428966492" sldId="340"/>
            <ac:grpSpMk id="14" creationId="{8C312572-9EFF-6849-85C2-2F557BB1FF16}"/>
          </ac:grpSpMkLst>
        </pc:grpChg>
        <pc:grpChg chg="add">
          <ac:chgData name="Nikki Cooper" userId="02377298a91b593d" providerId="LiveId" clId="{B6DAA2E5-F9C6-6B42-A298-17D3D660966F}" dt="2020-10-04T11:02:35.823" v="644"/>
          <ac:grpSpMkLst>
            <pc:docMk/>
            <pc:sldMk cId="3428966492" sldId="340"/>
            <ac:grpSpMk id="15" creationId="{191C82C3-FFAC-2349-BDCF-367F306B0845}"/>
          </ac:grpSpMkLst>
        </pc:grpChg>
        <pc:grpChg chg="add">
          <ac:chgData name="Nikki Cooper" userId="02377298a91b593d" providerId="LiveId" clId="{B6DAA2E5-F9C6-6B42-A298-17D3D660966F}" dt="2020-10-04T11:02:44.570" v="651"/>
          <ac:grpSpMkLst>
            <pc:docMk/>
            <pc:sldMk cId="3428966492" sldId="340"/>
            <ac:grpSpMk id="22" creationId="{F1E1C39E-02ED-CC43-B54E-7C91EA17CC25}"/>
          </ac:grpSpMkLst>
        </pc:grpChg>
        <pc:grpChg chg="add">
          <ac:chgData name="Nikki Cooper" userId="02377298a91b593d" providerId="LiveId" clId="{B6DAA2E5-F9C6-6B42-A298-17D3D660966F}" dt="2020-10-04T11:02:44.570" v="651"/>
          <ac:grpSpMkLst>
            <pc:docMk/>
            <pc:sldMk cId="3428966492" sldId="340"/>
            <ac:grpSpMk id="23" creationId="{E57E3FB5-4180-9D4C-B15B-DBAFA3307EAD}"/>
          </ac:grpSpMkLst>
        </pc:grpChg>
        <pc:grpChg chg="add del">
          <ac:chgData name="Nikki Cooper" userId="02377298a91b593d" providerId="LiveId" clId="{B6DAA2E5-F9C6-6B42-A298-17D3D660966F}" dt="2020-10-04T11:02:50.749" v="655"/>
          <ac:grpSpMkLst>
            <pc:docMk/>
            <pc:sldMk cId="3428966492" sldId="340"/>
            <ac:grpSpMk id="26" creationId="{FBE82C59-CC37-594B-9A86-F830741EF8E5}"/>
          </ac:grpSpMkLst>
        </pc:grpChg>
        <pc:grpChg chg="add">
          <ac:chgData name="Nikki Cooper" userId="02377298a91b593d" providerId="LiveId" clId="{B6DAA2E5-F9C6-6B42-A298-17D3D660966F}" dt="2020-10-04T11:02:56.456" v="660"/>
          <ac:grpSpMkLst>
            <pc:docMk/>
            <pc:sldMk cId="3428966492" sldId="340"/>
            <ac:grpSpMk id="31" creationId="{DDC9467D-AA93-7F42-96A7-21BE9A73EF09}"/>
          </ac:grpSpMkLst>
        </pc:grpChg>
        <pc:inkChg chg="add">
          <ac:chgData name="Nikki Cooper" userId="02377298a91b593d" providerId="LiveId" clId="{B6DAA2E5-F9C6-6B42-A298-17D3D660966F}" dt="2020-10-04T11:02:30.993" v="635"/>
          <ac:inkMkLst>
            <pc:docMk/>
            <pc:sldMk cId="3428966492" sldId="340"/>
            <ac:inkMk id="4" creationId="{384B0CFF-81E6-E041-A70B-6BA49AD5A394}"/>
          </ac:inkMkLst>
        </pc:inkChg>
        <pc:inkChg chg="add">
          <ac:chgData name="Nikki Cooper" userId="02377298a91b593d" providerId="LiveId" clId="{B6DAA2E5-F9C6-6B42-A298-17D3D660966F}" dt="2020-10-04T11:02:31.190" v="636"/>
          <ac:inkMkLst>
            <pc:docMk/>
            <pc:sldMk cId="3428966492" sldId="340"/>
            <ac:inkMk id="5" creationId="{21A8572B-2060-F74F-B72C-7497347DB1CF}"/>
          </ac:inkMkLst>
        </pc:inkChg>
        <pc:inkChg chg="add">
          <ac:chgData name="Nikki Cooper" userId="02377298a91b593d" providerId="LiveId" clId="{B6DAA2E5-F9C6-6B42-A298-17D3D660966F}" dt="2020-10-04T11:02:32.048" v="637"/>
          <ac:inkMkLst>
            <pc:docMk/>
            <pc:sldMk cId="3428966492" sldId="340"/>
            <ac:inkMk id="6" creationId="{3DC3E386-A0B0-4344-9001-C1F4E11C704B}"/>
          </ac:inkMkLst>
        </pc:inkChg>
        <pc:inkChg chg="add">
          <ac:chgData name="Nikki Cooper" userId="02377298a91b593d" providerId="LiveId" clId="{B6DAA2E5-F9C6-6B42-A298-17D3D660966F}" dt="2020-10-04T11:02:32.564" v="638"/>
          <ac:inkMkLst>
            <pc:docMk/>
            <pc:sldMk cId="3428966492" sldId="340"/>
            <ac:inkMk id="7" creationId="{91E924E1-7EB8-3443-B065-7D7FCA880963}"/>
          </ac:inkMkLst>
        </pc:inkChg>
        <pc:inkChg chg="add">
          <ac:chgData name="Nikki Cooper" userId="02377298a91b593d" providerId="LiveId" clId="{B6DAA2E5-F9C6-6B42-A298-17D3D660966F}" dt="2020-10-04T11:02:33.698" v="640"/>
          <ac:inkMkLst>
            <pc:docMk/>
            <pc:sldMk cId="3428966492" sldId="340"/>
            <ac:inkMk id="10" creationId="{B577E8D3-44CB-D549-BE1B-75C17F7C1691}"/>
          </ac:inkMkLst>
        </pc:inkChg>
        <pc:inkChg chg="add">
          <ac:chgData name="Nikki Cooper" userId="02377298a91b593d" providerId="LiveId" clId="{B6DAA2E5-F9C6-6B42-A298-17D3D660966F}" dt="2020-10-04T11:02:33.909" v="641"/>
          <ac:inkMkLst>
            <pc:docMk/>
            <pc:sldMk cId="3428966492" sldId="340"/>
            <ac:inkMk id="11" creationId="{7DB0F216-AADA-4842-8D06-092B70556865}"/>
          </ac:inkMkLst>
        </pc:inkChg>
        <pc:inkChg chg="add">
          <ac:chgData name="Nikki Cooper" userId="02377298a91b593d" providerId="LiveId" clId="{B6DAA2E5-F9C6-6B42-A298-17D3D660966F}" dt="2020-10-04T11:02:34.534" v="642"/>
          <ac:inkMkLst>
            <pc:docMk/>
            <pc:sldMk cId="3428966492" sldId="340"/>
            <ac:inkMk id="12" creationId="{7BE36664-A75F-9746-B51B-DD858DE90E88}"/>
          </ac:inkMkLst>
        </pc:inkChg>
        <pc:inkChg chg="add">
          <ac:chgData name="Nikki Cooper" userId="02377298a91b593d" providerId="LiveId" clId="{B6DAA2E5-F9C6-6B42-A298-17D3D660966F}" dt="2020-10-04T11:02:35.033" v="643"/>
          <ac:inkMkLst>
            <pc:docMk/>
            <pc:sldMk cId="3428966492" sldId="340"/>
            <ac:inkMk id="13" creationId="{42232839-749F-A044-AB79-38F52754C7A3}"/>
          </ac:inkMkLst>
        </pc:inkChg>
        <pc:inkChg chg="add">
          <ac:chgData name="Nikki Cooper" userId="02377298a91b593d" providerId="LiveId" clId="{B6DAA2E5-F9C6-6B42-A298-17D3D660966F}" dt="2020-10-04T11:02:38.292" v="645"/>
          <ac:inkMkLst>
            <pc:docMk/>
            <pc:sldMk cId="3428966492" sldId="340"/>
            <ac:inkMk id="16" creationId="{09B8EE7E-0937-D84B-93FA-721E00C48901}"/>
          </ac:inkMkLst>
        </pc:inkChg>
        <pc:inkChg chg="add">
          <ac:chgData name="Nikki Cooper" userId="02377298a91b593d" providerId="LiveId" clId="{B6DAA2E5-F9C6-6B42-A298-17D3D660966F}" dt="2020-10-04T11:02:39.359" v="646"/>
          <ac:inkMkLst>
            <pc:docMk/>
            <pc:sldMk cId="3428966492" sldId="340"/>
            <ac:inkMk id="17" creationId="{663DCA94-39A6-5644-BF88-3845E4884529}"/>
          </ac:inkMkLst>
        </pc:inkChg>
        <pc:inkChg chg="add">
          <ac:chgData name="Nikki Cooper" userId="02377298a91b593d" providerId="LiveId" clId="{B6DAA2E5-F9C6-6B42-A298-17D3D660966F}" dt="2020-10-04T11:02:42.442" v="647"/>
          <ac:inkMkLst>
            <pc:docMk/>
            <pc:sldMk cId="3428966492" sldId="340"/>
            <ac:inkMk id="18" creationId="{099A11EE-42D9-2741-BD34-2DD2D4425245}"/>
          </ac:inkMkLst>
        </pc:inkChg>
        <pc:inkChg chg="add">
          <ac:chgData name="Nikki Cooper" userId="02377298a91b593d" providerId="LiveId" clId="{B6DAA2E5-F9C6-6B42-A298-17D3D660966F}" dt="2020-10-04T11:02:42.733" v="648"/>
          <ac:inkMkLst>
            <pc:docMk/>
            <pc:sldMk cId="3428966492" sldId="340"/>
            <ac:inkMk id="19" creationId="{EFCF3D0C-6271-CB4A-908C-B94583EFE351}"/>
          </ac:inkMkLst>
        </pc:inkChg>
        <pc:inkChg chg="add">
          <ac:chgData name="Nikki Cooper" userId="02377298a91b593d" providerId="LiveId" clId="{B6DAA2E5-F9C6-6B42-A298-17D3D660966F}" dt="2020-10-04T11:02:43.390" v="649"/>
          <ac:inkMkLst>
            <pc:docMk/>
            <pc:sldMk cId="3428966492" sldId="340"/>
            <ac:inkMk id="20" creationId="{33C48EF5-7DF3-FC4C-B951-0A5585C84342}"/>
          </ac:inkMkLst>
        </pc:inkChg>
        <pc:inkChg chg="add">
          <ac:chgData name="Nikki Cooper" userId="02377298a91b593d" providerId="LiveId" clId="{B6DAA2E5-F9C6-6B42-A298-17D3D660966F}" dt="2020-10-04T11:02:43.759" v="650"/>
          <ac:inkMkLst>
            <pc:docMk/>
            <pc:sldMk cId="3428966492" sldId="340"/>
            <ac:inkMk id="21" creationId="{71EBA463-CB30-BD49-9866-E8FF5B5B39AC}"/>
          </ac:inkMkLst>
        </pc:inkChg>
        <pc:inkChg chg="add del topLvl">
          <ac:chgData name="Nikki Cooper" userId="02377298a91b593d" providerId="LiveId" clId="{B6DAA2E5-F9C6-6B42-A298-17D3D660966F}" dt="2020-10-04T11:02:50.749" v="655"/>
          <ac:inkMkLst>
            <pc:docMk/>
            <pc:sldMk cId="3428966492" sldId="340"/>
            <ac:inkMk id="24" creationId="{43574A0A-3AD5-4841-A6BD-A048E6B0CA44}"/>
          </ac:inkMkLst>
        </pc:inkChg>
        <pc:inkChg chg="add del topLvl">
          <ac:chgData name="Nikki Cooper" userId="02377298a91b593d" providerId="LiveId" clId="{B6DAA2E5-F9C6-6B42-A298-17D3D660966F}" dt="2020-10-04T11:02:50.757" v="656"/>
          <ac:inkMkLst>
            <pc:docMk/>
            <pc:sldMk cId="3428966492" sldId="340"/>
            <ac:inkMk id="25" creationId="{F900188B-0932-D14A-93B8-7F40E7E773A0}"/>
          </ac:inkMkLst>
        </pc:inkChg>
        <pc:inkChg chg="add">
          <ac:chgData name="Nikki Cooper" userId="02377298a91b593d" providerId="LiveId" clId="{B6DAA2E5-F9C6-6B42-A298-17D3D660966F}" dt="2020-10-04T11:02:53.907" v="657"/>
          <ac:inkMkLst>
            <pc:docMk/>
            <pc:sldMk cId="3428966492" sldId="340"/>
            <ac:inkMk id="27" creationId="{E998F1D8-3431-674E-AD65-826DC4334BEB}"/>
          </ac:inkMkLst>
        </pc:inkChg>
        <pc:inkChg chg="add">
          <ac:chgData name="Nikki Cooper" userId="02377298a91b593d" providerId="LiveId" clId="{B6DAA2E5-F9C6-6B42-A298-17D3D660966F}" dt="2020-10-04T11:02:54.216" v="658"/>
          <ac:inkMkLst>
            <pc:docMk/>
            <pc:sldMk cId="3428966492" sldId="340"/>
            <ac:inkMk id="29" creationId="{2098179C-39C8-654F-9358-EFE27F893445}"/>
          </ac:inkMkLst>
        </pc:inkChg>
        <pc:inkChg chg="add">
          <ac:chgData name="Nikki Cooper" userId="02377298a91b593d" providerId="LiveId" clId="{B6DAA2E5-F9C6-6B42-A298-17D3D660966F}" dt="2020-10-04T11:02:55.459" v="659"/>
          <ac:inkMkLst>
            <pc:docMk/>
            <pc:sldMk cId="3428966492" sldId="340"/>
            <ac:inkMk id="30" creationId="{32BE772A-F468-8D46-B2AD-3AB88E6F50E8}"/>
          </ac:inkMkLst>
        </pc:inkChg>
      </pc:sldChg>
      <pc:sldChg chg="addSp delSp mod modClrScheme chgLayout">
        <pc:chgData name="Nikki Cooper" userId="02377298a91b593d" providerId="LiveId" clId="{B6DAA2E5-F9C6-6B42-A298-17D3D660966F}" dt="2020-10-04T10:56:28.785" v="332"/>
        <pc:sldMkLst>
          <pc:docMk/>
          <pc:sldMk cId="3402988518" sldId="343"/>
        </pc:sldMkLst>
        <pc:spChg chg="del">
          <ac:chgData name="Nikki Cooper" userId="02377298a91b593d" providerId="LiveId" clId="{B6DAA2E5-F9C6-6B42-A298-17D3D660966F}" dt="2020-10-04T10:55:47.118" v="287" actId="700"/>
          <ac:spMkLst>
            <pc:docMk/>
            <pc:sldMk cId="3402988518" sldId="343"/>
            <ac:spMk id="2" creationId="{ADD38DFA-8B18-9749-9291-7711D642F03F}"/>
          </ac:spMkLst>
        </pc:spChg>
        <pc:spChg chg="del">
          <ac:chgData name="Nikki Cooper" userId="02377298a91b593d" providerId="LiveId" clId="{B6DAA2E5-F9C6-6B42-A298-17D3D660966F}" dt="2020-10-04T10:55:47.118" v="287" actId="700"/>
          <ac:spMkLst>
            <pc:docMk/>
            <pc:sldMk cId="3402988518" sldId="343"/>
            <ac:spMk id="3" creationId="{5BC8F28A-BE38-8349-B0D2-96898AA60069}"/>
          </ac:spMkLst>
        </pc:spChg>
        <pc:grpChg chg="add">
          <ac:chgData name="Nikki Cooper" userId="02377298a91b593d" providerId="LiveId" clId="{B6DAA2E5-F9C6-6B42-A298-17D3D660966F}" dt="2020-10-04T10:55:57.742" v="307"/>
          <ac:grpSpMkLst>
            <pc:docMk/>
            <pc:sldMk cId="3402988518" sldId="343"/>
            <ac:grpSpMk id="26" creationId="{4BC1AB47-5A71-D44C-962A-2D777A47E7FE}"/>
          </ac:grpSpMkLst>
        </pc:grpChg>
        <pc:grpChg chg="add">
          <ac:chgData name="Nikki Cooper" userId="02377298a91b593d" providerId="LiveId" clId="{B6DAA2E5-F9C6-6B42-A298-17D3D660966F}" dt="2020-10-04T10:55:57.742" v="307"/>
          <ac:grpSpMkLst>
            <pc:docMk/>
            <pc:sldMk cId="3402988518" sldId="343"/>
            <ac:grpSpMk id="27" creationId="{95FB756C-CEA8-4440-BB5C-5747FDA3821C}"/>
          </ac:grpSpMkLst>
        </pc:grpChg>
        <pc:grpChg chg="add">
          <ac:chgData name="Nikki Cooper" userId="02377298a91b593d" providerId="LiveId" clId="{B6DAA2E5-F9C6-6B42-A298-17D3D660966F}" dt="2020-10-04T10:55:57.742" v="307"/>
          <ac:grpSpMkLst>
            <pc:docMk/>
            <pc:sldMk cId="3402988518" sldId="343"/>
            <ac:grpSpMk id="28" creationId="{FE465A56-7A77-EC45-86F7-01E8D325784E}"/>
          </ac:grpSpMkLst>
        </pc:grpChg>
        <pc:grpChg chg="add">
          <ac:chgData name="Nikki Cooper" userId="02377298a91b593d" providerId="LiveId" clId="{B6DAA2E5-F9C6-6B42-A298-17D3D660966F}" dt="2020-10-04T10:55:57.742" v="307"/>
          <ac:grpSpMkLst>
            <pc:docMk/>
            <pc:sldMk cId="3402988518" sldId="343"/>
            <ac:grpSpMk id="29" creationId="{8BA7ABFC-02CF-C744-B83A-749C4B011064}"/>
          </ac:grpSpMkLst>
        </pc:grpChg>
        <pc:grpChg chg="add del">
          <ac:chgData name="Nikki Cooper" userId="02377298a91b593d" providerId="LiveId" clId="{B6DAA2E5-F9C6-6B42-A298-17D3D660966F}" dt="2020-10-04T10:56:28.785" v="332"/>
          <ac:grpSpMkLst>
            <pc:docMk/>
            <pc:sldMk cId="3402988518" sldId="343"/>
            <ac:grpSpMk id="38" creationId="{4007605D-E1F5-324E-9799-C1AB0E6D0FAE}"/>
          </ac:grpSpMkLst>
        </pc:grpChg>
        <pc:grpChg chg="add">
          <ac:chgData name="Nikki Cooper" userId="02377298a91b593d" providerId="LiveId" clId="{B6DAA2E5-F9C6-6B42-A298-17D3D660966F}" dt="2020-10-04T10:56:21.748" v="316"/>
          <ac:grpSpMkLst>
            <pc:docMk/>
            <pc:sldMk cId="3402988518" sldId="343"/>
            <ac:grpSpMk id="39" creationId="{477F443E-34EC-FB41-8228-454BBCA4D419}"/>
          </ac:grpSpMkLst>
        </pc:grpChg>
        <pc:grpChg chg="add del">
          <ac:chgData name="Nikki Cooper" userId="02377298a91b593d" providerId="LiveId" clId="{B6DAA2E5-F9C6-6B42-A298-17D3D660966F}" dt="2020-10-04T10:56:28.785" v="332"/>
          <ac:grpSpMkLst>
            <pc:docMk/>
            <pc:sldMk cId="3402988518" sldId="343"/>
            <ac:grpSpMk id="43" creationId="{D0E8638D-3D6C-5346-9253-4952F067AB9C}"/>
          </ac:grpSpMkLst>
        </pc:grpChg>
        <pc:grpChg chg="add">
          <ac:chgData name="Nikki Cooper" userId="02377298a91b593d" providerId="LiveId" clId="{B6DAA2E5-F9C6-6B42-A298-17D3D660966F}" dt="2020-10-04T10:56:28.785" v="332"/>
          <ac:grpSpMkLst>
            <pc:docMk/>
            <pc:sldMk cId="3402988518" sldId="343"/>
            <ac:grpSpMk id="55" creationId="{EE521A57-E464-CB44-A095-D70DC0481C74}"/>
          </ac:grpSpMkLst>
        </pc:grpChg>
        <pc:inkChg chg="add">
          <ac:chgData name="Nikki Cooper" userId="02377298a91b593d" providerId="LiveId" clId="{B6DAA2E5-F9C6-6B42-A298-17D3D660966F}" dt="2020-10-04T10:55:49.664" v="288"/>
          <ac:inkMkLst>
            <pc:docMk/>
            <pc:sldMk cId="3402988518" sldId="343"/>
            <ac:inkMk id="7" creationId="{E280897D-D929-1746-83E6-606A0C1EF1D8}"/>
          </ac:inkMkLst>
        </pc:inkChg>
        <pc:inkChg chg="add">
          <ac:chgData name="Nikki Cooper" userId="02377298a91b593d" providerId="LiveId" clId="{B6DAA2E5-F9C6-6B42-A298-17D3D660966F}" dt="2020-10-04T10:55:50.027" v="289"/>
          <ac:inkMkLst>
            <pc:docMk/>
            <pc:sldMk cId="3402988518" sldId="343"/>
            <ac:inkMk id="8" creationId="{963ADD2D-2C0C-9246-B42A-1BFC605A8CE3}"/>
          </ac:inkMkLst>
        </pc:inkChg>
        <pc:inkChg chg="add">
          <ac:chgData name="Nikki Cooper" userId="02377298a91b593d" providerId="LiveId" clId="{B6DAA2E5-F9C6-6B42-A298-17D3D660966F}" dt="2020-10-04T10:55:50.663" v="290"/>
          <ac:inkMkLst>
            <pc:docMk/>
            <pc:sldMk cId="3402988518" sldId="343"/>
            <ac:inkMk id="9" creationId="{82E459C5-5C04-8748-BFA0-8DB1FE0153D4}"/>
          </ac:inkMkLst>
        </pc:inkChg>
        <pc:inkChg chg="add">
          <ac:chgData name="Nikki Cooper" userId="02377298a91b593d" providerId="LiveId" clId="{B6DAA2E5-F9C6-6B42-A298-17D3D660966F}" dt="2020-10-04T10:55:51.013" v="291"/>
          <ac:inkMkLst>
            <pc:docMk/>
            <pc:sldMk cId="3402988518" sldId="343"/>
            <ac:inkMk id="10" creationId="{E66F977B-9EAA-0B4D-8C02-A47C83EA78B1}"/>
          </ac:inkMkLst>
        </pc:inkChg>
        <pc:inkChg chg="add">
          <ac:chgData name="Nikki Cooper" userId="02377298a91b593d" providerId="LiveId" clId="{B6DAA2E5-F9C6-6B42-A298-17D3D660966F}" dt="2020-10-04T10:55:51.862" v="292"/>
          <ac:inkMkLst>
            <pc:docMk/>
            <pc:sldMk cId="3402988518" sldId="343"/>
            <ac:inkMk id="11" creationId="{6BAF9B84-4953-1F4B-9CC8-FE90E76F094B}"/>
          </ac:inkMkLst>
        </pc:inkChg>
        <pc:inkChg chg="add">
          <ac:chgData name="Nikki Cooper" userId="02377298a91b593d" providerId="LiveId" clId="{B6DAA2E5-F9C6-6B42-A298-17D3D660966F}" dt="2020-10-04T10:55:52.044" v="293"/>
          <ac:inkMkLst>
            <pc:docMk/>
            <pc:sldMk cId="3402988518" sldId="343"/>
            <ac:inkMk id="12" creationId="{053AB3AC-99FB-B74C-AB79-E3D1AD4A1829}"/>
          </ac:inkMkLst>
        </pc:inkChg>
        <pc:inkChg chg="add">
          <ac:chgData name="Nikki Cooper" userId="02377298a91b593d" providerId="LiveId" clId="{B6DAA2E5-F9C6-6B42-A298-17D3D660966F}" dt="2020-10-04T10:55:52.188" v="294"/>
          <ac:inkMkLst>
            <pc:docMk/>
            <pc:sldMk cId="3402988518" sldId="343"/>
            <ac:inkMk id="13" creationId="{C72359DF-29B6-6046-9137-EE2E2FFADA89}"/>
          </ac:inkMkLst>
        </pc:inkChg>
        <pc:inkChg chg="add">
          <ac:chgData name="Nikki Cooper" userId="02377298a91b593d" providerId="LiveId" clId="{B6DAA2E5-F9C6-6B42-A298-17D3D660966F}" dt="2020-10-04T10:55:52.553" v="295"/>
          <ac:inkMkLst>
            <pc:docMk/>
            <pc:sldMk cId="3402988518" sldId="343"/>
            <ac:inkMk id="14" creationId="{14329B23-6CA0-FE45-A1E1-48F972263E36}"/>
          </ac:inkMkLst>
        </pc:inkChg>
        <pc:inkChg chg="add">
          <ac:chgData name="Nikki Cooper" userId="02377298a91b593d" providerId="LiveId" clId="{B6DAA2E5-F9C6-6B42-A298-17D3D660966F}" dt="2020-10-04T10:55:52.979" v="296"/>
          <ac:inkMkLst>
            <pc:docMk/>
            <pc:sldMk cId="3402988518" sldId="343"/>
            <ac:inkMk id="15" creationId="{F9F4A519-72A9-A74F-B421-7A5A2F503CB1}"/>
          </ac:inkMkLst>
        </pc:inkChg>
        <pc:inkChg chg="add">
          <ac:chgData name="Nikki Cooper" userId="02377298a91b593d" providerId="LiveId" clId="{B6DAA2E5-F9C6-6B42-A298-17D3D660966F}" dt="2020-10-04T10:55:53.173" v="297"/>
          <ac:inkMkLst>
            <pc:docMk/>
            <pc:sldMk cId="3402988518" sldId="343"/>
            <ac:inkMk id="16" creationId="{DEB8B50A-7CD7-964F-B6E3-2CA01FED71D5}"/>
          </ac:inkMkLst>
        </pc:inkChg>
        <pc:inkChg chg="add">
          <ac:chgData name="Nikki Cooper" userId="02377298a91b593d" providerId="LiveId" clId="{B6DAA2E5-F9C6-6B42-A298-17D3D660966F}" dt="2020-10-04T10:55:53.513" v="298"/>
          <ac:inkMkLst>
            <pc:docMk/>
            <pc:sldMk cId="3402988518" sldId="343"/>
            <ac:inkMk id="17" creationId="{73D733F7-1DF9-FC45-BE64-0C0DEA91DC4E}"/>
          </ac:inkMkLst>
        </pc:inkChg>
        <pc:inkChg chg="add">
          <ac:chgData name="Nikki Cooper" userId="02377298a91b593d" providerId="LiveId" clId="{B6DAA2E5-F9C6-6B42-A298-17D3D660966F}" dt="2020-10-04T10:55:53.680" v="299"/>
          <ac:inkMkLst>
            <pc:docMk/>
            <pc:sldMk cId="3402988518" sldId="343"/>
            <ac:inkMk id="18" creationId="{67FF5F55-1843-694A-981C-3C558C4D604C}"/>
          </ac:inkMkLst>
        </pc:inkChg>
        <pc:inkChg chg="add">
          <ac:chgData name="Nikki Cooper" userId="02377298a91b593d" providerId="LiveId" clId="{B6DAA2E5-F9C6-6B42-A298-17D3D660966F}" dt="2020-10-04T10:55:54.538" v="300"/>
          <ac:inkMkLst>
            <pc:docMk/>
            <pc:sldMk cId="3402988518" sldId="343"/>
            <ac:inkMk id="19" creationId="{5D587B97-8A9E-054A-BCC1-2AD8C32C3122}"/>
          </ac:inkMkLst>
        </pc:inkChg>
        <pc:inkChg chg="add">
          <ac:chgData name="Nikki Cooper" userId="02377298a91b593d" providerId="LiveId" clId="{B6DAA2E5-F9C6-6B42-A298-17D3D660966F}" dt="2020-10-04T10:55:54.846" v="301"/>
          <ac:inkMkLst>
            <pc:docMk/>
            <pc:sldMk cId="3402988518" sldId="343"/>
            <ac:inkMk id="20" creationId="{B6E3F527-1A64-B44E-83E3-9B7A11DB033C}"/>
          </ac:inkMkLst>
        </pc:inkChg>
        <pc:inkChg chg="add">
          <ac:chgData name="Nikki Cooper" userId="02377298a91b593d" providerId="LiveId" clId="{B6DAA2E5-F9C6-6B42-A298-17D3D660966F}" dt="2020-10-04T10:55:55.438" v="302"/>
          <ac:inkMkLst>
            <pc:docMk/>
            <pc:sldMk cId="3402988518" sldId="343"/>
            <ac:inkMk id="21" creationId="{72C68A9A-123F-CF43-85AF-C316960427B0}"/>
          </ac:inkMkLst>
        </pc:inkChg>
        <pc:inkChg chg="add">
          <ac:chgData name="Nikki Cooper" userId="02377298a91b593d" providerId="LiveId" clId="{B6DAA2E5-F9C6-6B42-A298-17D3D660966F}" dt="2020-10-04T10:55:55.654" v="303"/>
          <ac:inkMkLst>
            <pc:docMk/>
            <pc:sldMk cId="3402988518" sldId="343"/>
            <ac:inkMk id="22" creationId="{173D52D6-460F-1842-8D32-9C2A4CAE7ACA}"/>
          </ac:inkMkLst>
        </pc:inkChg>
        <pc:inkChg chg="add">
          <ac:chgData name="Nikki Cooper" userId="02377298a91b593d" providerId="LiveId" clId="{B6DAA2E5-F9C6-6B42-A298-17D3D660966F}" dt="2020-10-04T10:55:56.096" v="304"/>
          <ac:inkMkLst>
            <pc:docMk/>
            <pc:sldMk cId="3402988518" sldId="343"/>
            <ac:inkMk id="23" creationId="{EFBA2AC7-3018-9E48-BC9E-5F49104A306E}"/>
          </ac:inkMkLst>
        </pc:inkChg>
        <pc:inkChg chg="add">
          <ac:chgData name="Nikki Cooper" userId="02377298a91b593d" providerId="LiveId" clId="{B6DAA2E5-F9C6-6B42-A298-17D3D660966F}" dt="2020-10-04T10:55:56.347" v="305"/>
          <ac:inkMkLst>
            <pc:docMk/>
            <pc:sldMk cId="3402988518" sldId="343"/>
            <ac:inkMk id="24" creationId="{6FDE4130-A011-2C46-B4D3-21707B7C4AAB}"/>
          </ac:inkMkLst>
        </pc:inkChg>
        <pc:inkChg chg="add">
          <ac:chgData name="Nikki Cooper" userId="02377298a91b593d" providerId="LiveId" clId="{B6DAA2E5-F9C6-6B42-A298-17D3D660966F}" dt="2020-10-04T10:55:56.746" v="306"/>
          <ac:inkMkLst>
            <pc:docMk/>
            <pc:sldMk cId="3402988518" sldId="343"/>
            <ac:inkMk id="25" creationId="{EF4314AA-347B-6849-9AAF-D83C3DC56B66}"/>
          </ac:inkMkLst>
        </pc:inkChg>
        <pc:inkChg chg="add">
          <ac:chgData name="Nikki Cooper" userId="02377298a91b593d" providerId="LiveId" clId="{B6DAA2E5-F9C6-6B42-A298-17D3D660966F}" dt="2020-10-04T10:56:17.623" v="308"/>
          <ac:inkMkLst>
            <pc:docMk/>
            <pc:sldMk cId="3402988518" sldId="343"/>
            <ac:inkMk id="30" creationId="{812B5C27-BD97-484C-8BC8-37174B1E25E2}"/>
          </ac:inkMkLst>
        </pc:inkChg>
        <pc:inkChg chg="add">
          <ac:chgData name="Nikki Cooper" userId="02377298a91b593d" providerId="LiveId" clId="{B6DAA2E5-F9C6-6B42-A298-17D3D660966F}" dt="2020-10-04T10:56:18.369" v="309"/>
          <ac:inkMkLst>
            <pc:docMk/>
            <pc:sldMk cId="3402988518" sldId="343"/>
            <ac:inkMk id="31" creationId="{0417BB93-6402-2747-81BB-22C9A8DCF29C}"/>
          </ac:inkMkLst>
        </pc:inkChg>
        <pc:inkChg chg="add topLvl">
          <ac:chgData name="Nikki Cooper" userId="02377298a91b593d" providerId="LiveId" clId="{B6DAA2E5-F9C6-6B42-A298-17D3D660966F}" dt="2020-10-04T10:56:28.785" v="332"/>
          <ac:inkMkLst>
            <pc:docMk/>
            <pc:sldMk cId="3402988518" sldId="343"/>
            <ac:inkMk id="32" creationId="{94E58025-D585-D747-B187-2A83EBB11BF0}"/>
          </ac:inkMkLst>
        </pc:inkChg>
        <pc:inkChg chg="add topLvl">
          <ac:chgData name="Nikki Cooper" userId="02377298a91b593d" providerId="LiveId" clId="{B6DAA2E5-F9C6-6B42-A298-17D3D660966F}" dt="2020-10-04T10:56:28.785" v="332"/>
          <ac:inkMkLst>
            <pc:docMk/>
            <pc:sldMk cId="3402988518" sldId="343"/>
            <ac:inkMk id="33" creationId="{813EBEDB-FE02-B246-A521-3416E89C5A53}"/>
          </ac:inkMkLst>
        </pc:inkChg>
        <pc:inkChg chg="add topLvl">
          <ac:chgData name="Nikki Cooper" userId="02377298a91b593d" providerId="LiveId" clId="{B6DAA2E5-F9C6-6B42-A298-17D3D660966F}" dt="2020-10-04T10:56:28.785" v="332"/>
          <ac:inkMkLst>
            <pc:docMk/>
            <pc:sldMk cId="3402988518" sldId="343"/>
            <ac:inkMk id="34" creationId="{B4B1906E-EFB7-3C4D-AE29-4B268DC4FC60}"/>
          </ac:inkMkLst>
        </pc:inkChg>
        <pc:inkChg chg="add topLvl">
          <ac:chgData name="Nikki Cooper" userId="02377298a91b593d" providerId="LiveId" clId="{B6DAA2E5-F9C6-6B42-A298-17D3D660966F}" dt="2020-10-04T10:56:28.785" v="332"/>
          <ac:inkMkLst>
            <pc:docMk/>
            <pc:sldMk cId="3402988518" sldId="343"/>
            <ac:inkMk id="35" creationId="{EDA446AD-6E73-0E4D-9458-C2FB4A75A98B}"/>
          </ac:inkMkLst>
        </pc:inkChg>
        <pc:inkChg chg="add topLvl">
          <ac:chgData name="Nikki Cooper" userId="02377298a91b593d" providerId="LiveId" clId="{B6DAA2E5-F9C6-6B42-A298-17D3D660966F}" dt="2020-10-04T10:56:28.785" v="332"/>
          <ac:inkMkLst>
            <pc:docMk/>
            <pc:sldMk cId="3402988518" sldId="343"/>
            <ac:inkMk id="36" creationId="{CBBC7222-E5AB-9243-839C-2FFAA7E6554E}"/>
          </ac:inkMkLst>
        </pc:inkChg>
        <pc:inkChg chg="add topLvl">
          <ac:chgData name="Nikki Cooper" userId="02377298a91b593d" providerId="LiveId" clId="{B6DAA2E5-F9C6-6B42-A298-17D3D660966F}" dt="2020-10-04T10:56:28.785" v="332"/>
          <ac:inkMkLst>
            <pc:docMk/>
            <pc:sldMk cId="3402988518" sldId="343"/>
            <ac:inkMk id="37" creationId="{BA81255E-F628-824D-B11C-DB867DB4F61F}"/>
          </ac:inkMkLst>
        </pc:inkChg>
        <pc:inkChg chg="add topLvl">
          <ac:chgData name="Nikki Cooper" userId="02377298a91b593d" providerId="LiveId" clId="{B6DAA2E5-F9C6-6B42-A298-17D3D660966F}" dt="2020-10-04T10:56:28.785" v="332"/>
          <ac:inkMkLst>
            <pc:docMk/>
            <pc:sldMk cId="3402988518" sldId="343"/>
            <ac:inkMk id="40" creationId="{9D0DB1ED-528D-AD49-B37E-1DD99476B0AB}"/>
          </ac:inkMkLst>
        </pc:inkChg>
        <pc:inkChg chg="add topLvl">
          <ac:chgData name="Nikki Cooper" userId="02377298a91b593d" providerId="LiveId" clId="{B6DAA2E5-F9C6-6B42-A298-17D3D660966F}" dt="2020-10-04T10:56:28.785" v="332"/>
          <ac:inkMkLst>
            <pc:docMk/>
            <pc:sldMk cId="3402988518" sldId="343"/>
            <ac:inkMk id="41" creationId="{1BC66F04-90F6-DD43-8E68-4580E77E4CEA}"/>
          </ac:inkMkLst>
        </pc:inkChg>
        <pc:inkChg chg="add topLvl">
          <ac:chgData name="Nikki Cooper" userId="02377298a91b593d" providerId="LiveId" clId="{B6DAA2E5-F9C6-6B42-A298-17D3D660966F}" dt="2020-10-04T10:56:28.785" v="332"/>
          <ac:inkMkLst>
            <pc:docMk/>
            <pc:sldMk cId="3402988518" sldId="343"/>
            <ac:inkMk id="42" creationId="{C530B3EF-17A7-D440-ABB4-6BEF0F9EA58C}"/>
          </ac:inkMkLst>
        </pc:inkChg>
        <pc:inkChg chg="add">
          <ac:chgData name="Nikki Cooper" userId="02377298a91b593d" providerId="LiveId" clId="{B6DAA2E5-F9C6-6B42-A298-17D3D660966F}" dt="2020-10-04T10:56:24.042" v="321"/>
          <ac:inkMkLst>
            <pc:docMk/>
            <pc:sldMk cId="3402988518" sldId="343"/>
            <ac:inkMk id="44" creationId="{1E71D679-53DA-1541-8DA3-7342E5B3CA11}"/>
          </ac:inkMkLst>
        </pc:inkChg>
        <pc:inkChg chg="add">
          <ac:chgData name="Nikki Cooper" userId="02377298a91b593d" providerId="LiveId" clId="{B6DAA2E5-F9C6-6B42-A298-17D3D660966F}" dt="2020-10-04T10:56:24.268" v="322"/>
          <ac:inkMkLst>
            <pc:docMk/>
            <pc:sldMk cId="3402988518" sldId="343"/>
            <ac:inkMk id="45" creationId="{1C903A0A-1D90-D146-A5B5-EBEFD0197BB4}"/>
          </ac:inkMkLst>
        </pc:inkChg>
        <pc:inkChg chg="add">
          <ac:chgData name="Nikki Cooper" userId="02377298a91b593d" providerId="LiveId" clId="{B6DAA2E5-F9C6-6B42-A298-17D3D660966F}" dt="2020-10-04T10:56:24.643" v="323"/>
          <ac:inkMkLst>
            <pc:docMk/>
            <pc:sldMk cId="3402988518" sldId="343"/>
            <ac:inkMk id="46" creationId="{9783DC6C-43B7-9248-BFD3-1851F671B9B9}"/>
          </ac:inkMkLst>
        </pc:inkChg>
        <pc:inkChg chg="add">
          <ac:chgData name="Nikki Cooper" userId="02377298a91b593d" providerId="LiveId" clId="{B6DAA2E5-F9C6-6B42-A298-17D3D660966F}" dt="2020-10-04T10:56:25.251" v="324"/>
          <ac:inkMkLst>
            <pc:docMk/>
            <pc:sldMk cId="3402988518" sldId="343"/>
            <ac:inkMk id="47" creationId="{E959332D-6569-7E4E-90F9-3AA75090AA6A}"/>
          </ac:inkMkLst>
        </pc:inkChg>
        <pc:inkChg chg="add">
          <ac:chgData name="Nikki Cooper" userId="02377298a91b593d" providerId="LiveId" clId="{B6DAA2E5-F9C6-6B42-A298-17D3D660966F}" dt="2020-10-04T10:56:25.585" v="325"/>
          <ac:inkMkLst>
            <pc:docMk/>
            <pc:sldMk cId="3402988518" sldId="343"/>
            <ac:inkMk id="48" creationId="{5843DA5D-FB05-5647-8622-65B53DA90757}"/>
          </ac:inkMkLst>
        </pc:inkChg>
        <pc:inkChg chg="add">
          <ac:chgData name="Nikki Cooper" userId="02377298a91b593d" providerId="LiveId" clId="{B6DAA2E5-F9C6-6B42-A298-17D3D660966F}" dt="2020-10-04T10:56:26.136" v="326"/>
          <ac:inkMkLst>
            <pc:docMk/>
            <pc:sldMk cId="3402988518" sldId="343"/>
            <ac:inkMk id="49" creationId="{871476AC-4707-DE44-969B-E3AC80A18AC7}"/>
          </ac:inkMkLst>
        </pc:inkChg>
        <pc:inkChg chg="add">
          <ac:chgData name="Nikki Cooper" userId="02377298a91b593d" providerId="LiveId" clId="{B6DAA2E5-F9C6-6B42-A298-17D3D660966F}" dt="2020-10-04T10:56:26.339" v="327"/>
          <ac:inkMkLst>
            <pc:docMk/>
            <pc:sldMk cId="3402988518" sldId="343"/>
            <ac:inkMk id="50" creationId="{6CB32AE1-D804-7E43-BB54-11FFC0B01316}"/>
          </ac:inkMkLst>
        </pc:inkChg>
        <pc:inkChg chg="add">
          <ac:chgData name="Nikki Cooper" userId="02377298a91b593d" providerId="LiveId" clId="{B6DAA2E5-F9C6-6B42-A298-17D3D660966F}" dt="2020-10-04T10:56:26.843" v="328"/>
          <ac:inkMkLst>
            <pc:docMk/>
            <pc:sldMk cId="3402988518" sldId="343"/>
            <ac:inkMk id="51" creationId="{50F1CBE0-B102-5149-8438-A95D3790EA57}"/>
          </ac:inkMkLst>
        </pc:inkChg>
        <pc:inkChg chg="add">
          <ac:chgData name="Nikki Cooper" userId="02377298a91b593d" providerId="LiveId" clId="{B6DAA2E5-F9C6-6B42-A298-17D3D660966F}" dt="2020-10-04T10:56:27.197" v="329"/>
          <ac:inkMkLst>
            <pc:docMk/>
            <pc:sldMk cId="3402988518" sldId="343"/>
            <ac:inkMk id="52" creationId="{62C74494-2999-BA4F-9650-5028D78E7B1B}"/>
          </ac:inkMkLst>
        </pc:inkChg>
        <pc:inkChg chg="add">
          <ac:chgData name="Nikki Cooper" userId="02377298a91b593d" providerId="LiveId" clId="{B6DAA2E5-F9C6-6B42-A298-17D3D660966F}" dt="2020-10-04T10:56:27.560" v="330"/>
          <ac:inkMkLst>
            <pc:docMk/>
            <pc:sldMk cId="3402988518" sldId="343"/>
            <ac:inkMk id="53" creationId="{87F4EB29-A216-8746-BBCB-AD28D3A83A4F}"/>
          </ac:inkMkLst>
        </pc:inkChg>
        <pc:inkChg chg="add">
          <ac:chgData name="Nikki Cooper" userId="02377298a91b593d" providerId="LiveId" clId="{B6DAA2E5-F9C6-6B42-A298-17D3D660966F}" dt="2020-10-04T10:56:28.039" v="331"/>
          <ac:inkMkLst>
            <pc:docMk/>
            <pc:sldMk cId="3402988518" sldId="343"/>
            <ac:inkMk id="54" creationId="{2649227C-236B-7B42-B2E6-727FB8597472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15.97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15 217 8235,'-8'0'1391,"2"2"0,6 3-313,0 5-771,0-4 0,2 5 8,2-6 0,0 5-123,5-6 1,1 8 142,4-3-178,1 4 0,-1 2-1,1-1 1,4 1 36,0-1 0,7 2-159,-2 3 0,-1-1 114,1 6 1,0-6-65,5 1 0,0 2 6,-1-2 1,1 5-43,0-4 1,-1 1 18,-4-2 0,3-3 6,-3 3 0,2-3-60,-2-1 0,3-1 43,-3 1 0,5-1-67,5 0 1,1-4 57,4 0 1,3-5-42,-4 4 1,-1-4 22,2 5 0,-2-7-9,1 2 1,2 1 27,-6-1 1,0 0 5,-5-5 1,0 0-26,0 0 0,1 0 11,4 0 1,-4 0-84,4 0 1,3 0 81,2 0 1,1 0-87,-2 0 0,2 0 47,-6 0 1,5-5-5,-5 0 0,4-1-22,-4 1 1,0 3-12,-6-3 1,1-1 34,0 1 1,0-6-19,0 1 1,0 2-133,0-1 0,1 4 80,4-5 0,-2 2 56,7-1 1,-7-4-22,2 3 1,1-1-4,-1 1 0,0-3 11,-6 4 0,1-4 5,0-2 1,-1 1 58,-4-1 1,1 1-57,-5 0 1,4-1 91,-5 1 1,5-1-85,-5 1 0,7-1 40,-2 1 1,-1-1-56,1 1 1,-2-1 1,2 1 1,4 0 6,-4-1 1,-3 1-1,-2-1 0,2 2-95,-2 4 0,5-4 94,-4 3 0,-1-3-79,-5-1 0,6-1 59,-1 1 0,0 1-3,-4 3 0,-6-2 55,1 2 1,-2 2 21,2-2-30,2 1 1,-5-1 7,2 0 1,-1 6-107,-3-6 82,-3 7 1,6-9-345,-3 8 201,-4-1-312,6-2 96,-7 6-3366,0-6 3327,-7 7 356,6 0 1,-11-1-265,8-4 375,-1 3 44,-2-4 0,4 6 49,-6 0 1,4 0 90,-5 0 0,5 0-138,-4 0 0,4 0 183,-5 0-203,1 0 1,-6 0 133,1 0 0,-1 1-19,1 4 1,-2-3 0,-4 3 0,4 1 64,-3-1-113,3 6 1,2-9-133,-1 3 0,5-2 202,1 2-305,6-4 175,-4 6-164,7-7 1,7-7-48,2-2 0,-1 1-167,2-2 0,0 0 221,4-4 1,0 4 20,1 1 0,-1 1 162,1-2 1,-1-1-101,1 6 0,-1-2 75,1 3 1,-1 2 21,1-3 87,-1 4 0,0 7 20,1 4 0,-5 7 114,-1 3 1,-4 0 3,5 0 1,-6-4-141,6 3 1,-5 2-197,5-2 0,-6 1 113,6-6 1,-5 5-502,5 1 242,-1-1 0,4-5-72,-3 1 1,1-6-190,-6 1 0,6-5-364,-1 4 1,-2-5-709,1 1 1,-4-4 1476,5-1 0,-1 0 0,6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16.57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275 0 12982,'-5'16'449,"1"3"0,-8-3-374,3 4 1,1 2 45,-2 2 0,0 2-84,-4-2 1,-1 2-134,1-7 1,4 5 87,1-4 1,-1 0-166,-4 0 1,1-4 85,3 3 0,-1-3-415,6-1 62,-6-1 1,4 0-362,-2 1 0,-3-5 147,8-1 0,-3-6-1274,2 2 865,4-3 1063,-12-2 0,5 0 0,-7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16.82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0 11619,'6'15'468,"4"-1"1,3-3-276,1 4 1,2-4-94,3 8 1,-3-1-33,4 1 1,1-6-171,-2 7 0,5-8 108,-5 8 0,2-4-136,-2-2 1,-3 1 39,4-1 1,-4-4 75,-2-1 0,-1 1-1623,-3 4 0,1-4 768,-6 0 0,4-5 869,-4 4 0,7-6 0,-4 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18.85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0 188 7453,'0'-14'1184,"0"4"-820,0 1 1,0 4-39,0-5 1,5 1-75,0-6 0,5 6-58,-5-1 0,6 0 16,-2-4 1,-1 1-17,2 3 1,0-3-67,4 4 1,-1 1 199,-3-2-298,9 7 1,-5-3 60,10 6 1,-3 0-134,-6 0 0,1 12-88,3 8 1,-4 7 92,-1 7 0,-1 3-47,-8 6 1,0 0 19,-5 1 0,0-2 69,0-4 1,-7 2-53,-2-6 0,-4 0 86,-2-5 1,1 0-8,-1-1 0,-4-5 104,0-4 0,-1-3-105,6-1 1,0-2 26,-1-4-76,1 4 0,-1-11 102,1 3-380,-1-4 203,1-7 0,4-2 81,1-7 1,5 1-50,-1-1 1,4 1-99,1-1 0,0 6 158,0-1-98,6 7 213,2-4 1,7 7-91,-1 0 0,-4 2 133,0 3 0,-2 3-37,1 6 1,4 1-78,-3-1 0,3 1-52,1-1 1,0-4 42,1-1 0,-1 1-266,1 5 1,-1-6 86,1 1 1,-1-5-632,1 4 0,-1-5 346,1 0 1,-1-2-1389,0-2 1818,1 0 0,-1-6 0,1-3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19.0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15 9089,'-8'0'292,"2"0"-1131,6 0 839,0-7 0,6 6 0,2-6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19.50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1 116 8235,'0'-8'1431,"0"-5"0,1 5-1198,4-6 1,3 4-36,6 0 0,3 6 68,2-6 0,-2 5-68,8-4 0,-1 4 25,5-5 0,-1 7-52,1-2 1,-5 3-129,1 2 0,-3 0 99,2 0 1,2 7-80,-7 2 1,2 6-78,-2 4 0,-7-1 44,2 6 0,-4 0 90,-1 5 0,-1 5-40,-3-1 0,-3 1-190,3-5 1,-9 0-41,0 0 0,-8 0-45,3 0 0,-9-2 57,-1-3 0,-5 2 85,4-7 1,-5 2-77,1-2 1,-4-3 52,-1 4 1,5-9-27,0-1 1,5-6 54,-5 6 0,6-7-285,-1 2 200,3-3 67,1-2 1,7-7-49,3-2 0,4 1-108,1-2 1,1 5 211,4-5 1,3 7-86,7-2 0,4-1 261,0 1 0,7 0-73,-2 5 0,2 0 31,-2 0 1,3 5-169,-3 0 1,2 5-269,-2-6 0,2 6 144,-7-5 0,2 5-109,-2-6 0,-3 6-663,4-5 0,-4 0 79,-2-5 860,-6 0 0,5 0 0,-5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19.89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232 30 7634,'-15'-5'0,"1"0"0,-1 2 110,1 1-140,-1-4 0,1 4 0,-1-3 117,1 4 0,-1 1-63,1 0 1,0 0 84,-1 0 1,1 5 165,-1 0 0,6 1-80,-1-1 1,7-2-68,-2 7 1,3-6-65,2 6 1,0-5 92,0 5 1,2-1-53,3 6 0,3 1-77,6 3 1,1-1 94,-1 6 0,2 0-1,3 5 1,-2-5 62,2 0 1,-3 0-87,-2 5 0,4 0-2,-4 0 0,4-5 4,-8 0 1,-4-2-62,-1 3 0,-3 0-21,-2-5 0,0 4-182,0-5 1,-8 0 0,-7-4 1,1-1-222,-6 1 0,4-3-422,2-2 1,-5 1 358,-1-6 1,-1 0 1,2-5 444,3-6 0,-11-9 0,4-7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0.07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73 7634,'14'-8'1018,"1"-3"-502,-1 6 0,1-5-147,-1 5 1,1-1-585,-1 1 0,2 4 115,3-4 1,-3 3-504,4 2 0,1 0 167,-2 0 0,2 0-14,-2 0 1,-3 0 449,3 0 0,4-6 0,-1-2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2.40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1576 9060,'1'-9'538,"4"-1"0,-2 0-442,7-4-54,0-7 0,4 3 101,1-6 0,4 5-9,0-5 1,7-5 47,-2-5 0,-2-4 3,3 4 1,-1-6-353,5 1 1,6 2 103,3-1 0,6 1 2,4-2 1,-3 2 85,3 4 1,7-3 18,-2-2 0,5-4-30,-10 3 1,0 2 25,-5-1 1,7-1-11,3-4 0,5 1 18,5 4 0,-4 2-29,4 7 0,-4 0 26,-1 0 1,-2 1-77,-3-1 0,2 0 20,-7 0 1,12 2-12,-3 2 1,6-2 0,0 3 0,-4 2-4,4-3 1,-5 8-11,-5-3 0,-4 0 33,-5 0 0,4 1-7,0 5 1,12-1-4,-3 1 0,0 4 39,-4 0 1,-2 2 3,2-1 1,-3-3 80,-7 8 0,-1-3-51,-3 2 0,2 4 8,-2-4 1,3 3-63,1 2 1,0 0 27,1 0 1,2 0-55,-2 0 0,7 0 52,-7 0 0,-3 0-39,-2 0 1,-7 0 21,2 0 0,-4 5-10,-1 0 0,5 1-8,0-1 1,1-2 0,-1 7 1,-2-7 39,6 2 1,-4 2-26,5-3 0,-6 6-27,6-5 0,-7 1 26,2-1 0,-4 2-27,-1 2 0,-5 2 19,0-6 1,-6 6-4,1-1 0,-2-2 5,-3 2 1,0-1 2,1 6 1,-1-5 20,1-1 0,-1 1-25,1 4 0,-1-4-11,1 0 1,-1-1 13,1 6 0,-1-3-18,0-2 0,3 3 18,2-3 0,-3-2-1,3 1 0,-3 1 6,-1 4 1,-1-4 9,1 0 1,-1-6 13,1 6 1,-1-2-28,0 2 1,1 1 162,-1-6-152,1 6 0,-1-4-24,1 2 0,-1 2 3,1-6 0,-6 5-7,1-5 15,0 6 0,4-3-5,0 6 1,-4-4-58,0 0 59,-7-1 1,8 6-9,-6-1 0,1-4-7,-1 0 1,-2-1-5,7 6 1,-7-6 18,2 1 0,2 0 0,-3 4 1,1 0-7,-5 1 0,5-5 1,0-1-170,0 1 162,1 4-241,-4 1 0,4-6-99,-6 1-1209,0-7-1825,0 4 3381,0-20 0,-6 10 0,-2-10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2.77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1 290 8609,'9'-8'1178,"1"3"-1030,0 3 1,4 2 59,0 0 0,1 0 0,-1 0 0,2 2-13,4 3 1,-4-2-107,3 7 0,2-5 76,-2 4 1,0-4-98,-4 5 1,-1-6 165,1 6-225,-1-7 0,1 5 20,-1-3 0,-4-3 109,-1 3 0,-4-4 112,5-1-27,-7 0-128,10 0 1,-10-1-53,7-4 0,-5-3 3,4-7 0,-4 1 6,5-1 1,-5 1-23,4-1 1,1-4-203,4 0 1,-4-5 78,0 5 0,-1-2-464,6 1 1,-1 3 240,1-7 1,1 9 125,3-4 0,-3 6-485,3-6 0,-4 7 675,-6 3 0,4-1 0,-5-4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3.34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261 1 7553,'-10'0'980,"1"0"-480,5 0 1,-9 2-247,4 2 1,2 0-34,3 5 1,-4 1-131,-2 4 0,2-2 105,-2 2 1,5-3-197,-4 9 0,4-3 54,-5 2 1,5-2 121,-4 2 1,4 2-594,-5-2 0,2 5-135,-1-5 1,-3 1-121,8-6 1,-6 1 311,5-1 1,-4-4 101,4-1 1,-5-4-113,5 5 370,-6-7 0,3 3 0,-6-6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3.5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 7702,'0'-8'963,"0"1"-461,6 7 1,2 2-340,7 3 1,-1-1 33,0 11 0,1-4-247,-1 8 1,2-1-41,4 1 1,-4-3-30,3 4 1,2-4-64,-2-2 0,0 1-360,-4-1 1,-1 1-201,1-1 0,-1-1 304,1-4 0,-1 3 438,1-7 0,-7 6 0,-2-3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3.90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1 145 7702,'0'-14'-167,"0"-1"-146,0 1 0,2-1 541,2 1 0,0 4 722,5 1 1,1 0-563,4 0 0,1-2-160,-1 6 0,1-5-267,-1 5 47,1 0 0,-1 5 73,0 0 0,1 2-108,-1 3 1,-4 3 35,0 6 1,-6 6 93,6-1 0,-7 7-89,2-2 1,-3 3 26,-2 2 1,-7 0-392,-2 0 1,2 0 249,2 0 1,-1-5 218,1 0 0,-1-6-68,1 1 1,3-3 20,-2-2 1,2-4-31,2 0 67,6-1-337,2-1 1,7-1-12,-1-7-110,1 0 1,-1 0-83,1 0 0,-1-5-227,1 0 0,-1-6 97,1 1 561,-7-3 0,11-1 0,-3-1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4.06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7702,'0'8'138,"0"-2"-1729,0-6 1591,6 0 0,-4-6 0,4-2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4.43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88 7702,'0'-10'960,"0"0"-292,0 7-401,7-10 1,1 7-183,6-4 0,1-1 74,-1 6 1,1-1-134,-1 1 1,1 3 132,-1-2 38,1 2 0,-1 8-195,0 4 1,-6 3-179,-3 1 0,-3 6-121,-2-1 1,0 7 161,0-2 0,-5-2-8,0 2 1,-4 0 126,4 5 0,-5-6 112,5-4 1,1 2-17,4-2 1,0-4 17,0-6 18,0 1-98,0 4 0,1-6 10,4-3 1,3 2 17,6-3 0,-4 1-259,0-5 0,-1-5 76,6 1 0,-1-3-281,1 2 1,-1-1-20,1-4 0,-1-3-175,1 4 0,-6 1 2,1-2 610,-1 1 0,6-6 0,-1 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4.72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 7590,'-15'0'74,"1"0"472,6 6-502,1-4 90,7 11 5,0-5 0,2 1-44,3 1 0,3-5-64,6 5 1,-4-1 38,0 6 0,-1-1-2,6 1 0,-3-1-26,-2 0 0,1 1-126,-6-1 1,5 2-80,-5 4 1,-1-4 72,-4 3 1,0-3 100,0-1 1,0-1-31,0 1 0,-4-6-1132,-1 1 261,-6-7 890,3 3 0,-13-12 0,-2-2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4.87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0 102 7702,'10'-5'1151,"-1"0"-954,1-6 0,5 4-1,-1-2 1,0-3-119,1 8 1,4-6-423,0 5 0,6-5 344,-6 6 0,7-8 0,-4 4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6.44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87 117 7651,'-10'0'0,"1"0"56,5 0 280,-8 0-49,4 0 277,-1 0 2,-3 0-138,10 0-10,-4 0-162,-1 0 1,6 1 214,-4 4-160,3-3-117,2 10 1,0-2-12,0 9 0,7-1 20,2 6 1,-1 0 0,2 5 0,0 0-224,4 0 0,2 0 88,3 0 0,-3 0-110,4 0 0,1-1-13,-2 1 0,5-4-2,-5-1 1,7-7 119,-2 3 0,-2-4-3,3-2 1,-3-1-186,2-3 0,2 1 96,-7-6 1,7 4 15,-2-4 0,3 0 31,2-5 0,0 0 2,0 0 0,0-2-25,0-3 1,0 2 2,0-6 0,0-1 13,0-4 0,-5-1 2,0 1 0,-5-6 46,5 1 0,-5 0-41,5 4 0,-6-1 6,1-3 0,-3 3-7,-1-3 1,-1 1-50,1-1 0,-2 3 30,-4-4 1,4-1-3,-3 2 1,-2-2 7,2 2 1,-6 3-6,6-3 1,-5-2 79,4 2 0,-4-1-73,5 6 1,-5-1-6,4 1 1,-4-1 26,5 1-138,-1 0 0,6-1 75,-1 1 0,-4 4-97,0 0 1,-6 5 57,6-4 0,-7 4-325,2-5 226,3 7 1,-6-5 17,3 3-27,-4 4-37,-1-6-170,0 1 220,0 4 1,-1-4 23,-4 6 1,2 0 66,-7 0 1,5 0 11,-5 0 1,6 0 9,-6 0 0,5 0-53,-4 0 0,4 0-95,-5 0 105,0 0 1,-4 5 95,0-1 6,-1 1 0,1 0 54,-1 0 1,6 1-35,-1-1 0,2-2 142,-2 7 0,2-7-12,3 2 1,4-2-97,-4 2 1,2-3-201,-2 3 228,3-4-17,-4-1-376,12-6 295,2 4 1,7-11-7,-1 4 1,1 1 25,-1-2 0,-4 7-24,-1-2 0,1-2 151,5 3 1,-1-1-75,0 5 0,1 0 151,-1 0 0,-4 5-12,0-1 1,-1 8 218,6-3-281,-1 4 0,1 2 23,-1-1 0,-4 1-334,-1-1 1,-4 1 42,5-1-421,-1 0 0,6 1 281,-1-1 0,-4-4-716,0 0 0,-1-6 62,6 6 925,-7-7 0,5 4 0,-5-7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6.88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276 0 8887,'-10'0'1306,"0"0"-1018,7 0-1,-10 7 49,5 1-339,-6 6 49,-1 1 1,1-1-31,-1 1 38,1-1 0,0 1 5,-1-1 0,1 5-148,-1 1 1,1-1-440,-1-5 1,6 1 310,-1-1 0,2 1 108,-2-1 0,2-4-105,3 0-886,4-7 0,-7 3 1100,3-6 0,3 0 0,-4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7.06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7696,'8'0'1125,"3"6"-753,-6 4 1,6-2-311,-1 1 1,2 1 40,3 5 0,-1-6-375,1 1 1,-1-1 61,1 6 1,-1-2-41,1-4 0,-1 3-99,0-8 1,1 6-830,-1-5 1178,-6 0 0,5-5 0,-5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7.48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0 174 7962,'0'-15'947,"0"1"-648,0-1 1,5 1 19,0-1 0,6 4 31,-1-3 1,4 4-98,6-4 0,-3-1-190,7 6 1,-1 0 97,1 0 0,3 6-53,-3-2 0,-1 3-36,1 2 1,-5 7-89,5 2 1,-6 4 126,1 2 1,-3 5-41,-1 5 0,-7 2-500,-3 2 0,1 0 243,-1 0 0,-2 4-181,-8 1 1,-1 0 139,-4-5 0,-8-5 47,4 0 0,-4-5 82,4 5 1,-5-6-17,-1 1 1,-4-3 45,5-1 0,0-2 122,4-4 0,1 3-24,-1-8-102,1 1 25,6-5-21,1 0-68,7 0 140,13 0 1,-3 0 2,9 0 0,-3 0-40,-1 0 0,-1 2-1,1 3 0,-1-4-186,1 4 1,-1 1 60,0-1 0,1 0 110,-1-5 1,1 0-31,-1 0 79,1 0 0,6-6 0,1-2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7.63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44 11754,'0'-15'-1134,"0"1"1,0-1-1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8.05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59 7651,'0'-8'298,"5"0"57,0 3 1,6 2-13,-1-7 0,3 5 188,1-4 0,1 5-227,-1 0 1,2 2-90,4 2 1,-4 0-141,3 0 69,-3 0 0,-2 6-49,1 4 1,-1 8 64,1 1 1,-6 7-337,1-2 0,-5 3 151,5 2 1,-7 5-390,2 0 1,-4 4 230,-1-4 0,-5 1 79,1-1 1,-8-5-200,3 0 1,-4 0 38,-2-5 1,-4 1 226,0 0 0,-1-5-245,6-5 123,0-1-61,-1 1-104,1-7 184,6-2-11,1-6 102,7-6 0,7 3 1,2-7 1,4 7 243,2-2 0,-1-2-91,0 3 1,6-1 186,-1 5 0,0-5-108,-4 0 0,-1 0-36,1 5 1,4 0-151,0 0 0,1 2-100,-6 3 1,0-4-43,1 4 1,-1 2-236,1-3 1,-1 1-563,1-5 528,-1 0 413,1 0 0,-1 0 0,1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28.48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201 29 7651,'-8'-8'100,"-5"2"94,4 6 0,1-2-212,-2-3 59,7 4 0,-10-6-1,3 7 0,-1 2-186,2 3 0,-4-2 126,3 7 123,-3-1 0,0 6-7,4-1 1,-3 1 6,8-1 0,-6 0 84,5 1 0,-1-1-196,1 1 0,3-1 62,-3 1 0,5 4-4,5 0 0,-1 1-10,5-6 0,1-4-82,4-1 0,2 1 67,4 4 0,-4 1 17,3-1 1,2-4-23,-2 0 0,0-1 130,-4 6 1,-1-1-60,1 1 0,-2-1 111,-4 1 0,2-6-94,-6 1 0,0-1 78,-5 6 0,0-1-212,0 1 1,-1-1 129,-4 1 1,1-1-255,-5 1 1,-1-2 82,-4-4 1,-2 4 122,-4-3 1,4-4-319,-3-1 0,1 1-419,-1-1 0,3 0 682,-3-5 0,-4-6 0,1-3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30.0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0 160 7873,'10'0'367,"0"0"0,-1 2-254,6 2 0,-1 3-2,1 2 0,-1 4 14,0-3 0,1 3 16,-1 1 0,6 1-9,-1-1 0,2 1-21,-2-1 0,4 5-31,5 1 0,3 4 26,3-5 1,-2 7-77,6-2 1,1-2 85,4 2 0,-4-4-48,-1 4 0,-1-8 75,2-2 0,1 1 12,-6-6 1,4-1-62,-4 2 0,0-7 0,-5 2 0,1-3-85,4-2 0,3 0 90,6 0 1,1-5-167,-1 0 0,-3-1 102,4 1 1,-9 2-110,8-7 0,-7 5 20,2-5 0,-6 6 27,2-6 1,-3 0 15,-2-4 1,-1 4-9,1 1 0,0-1-32,0-4 0,5-1 46,0 1 1,-1 1-3,-4 3 0,0-3 0,0 4 0,0-4-54,0-2 1,0 1 27,0-1 1,-2 1-10,-3-1 0,2 1 40,-7 0 0,1-1 1,-6 1 0,0-1 19,1 1 1,-2 4-35,-4 0 0,3 1-37,-8-6 37,8 1 0,-11-1-16,4 1 1,-3 4 24,-2 1-10,0 6-4,0-10 9,0 11 1,0-6-25,0 3 1,0 4-504,0-6 532,-7 7 4,6 0 0,-7 0 9,3 0 0,2 0 102,-7 0 1,5 2-18,-4 3 1,4-4-85,-5 4 1,5 1 16,-4-1 1,-1 5 10,-4-5 1,2 1-84,-2-1 0,3-2 27,-9 7 1,3-7-10,-3 2 1,4 1 16,-3-1-13,3 0-199,1-5 209,1 0 1,6-2-2,3-3 0,4 2-6,1-6 1,1 4-244,4-5 0,-2 1-26,7-6 0,-1 5-19,6 1 1,-5-1 184,-1-4 1,1 1 148,4 3 1,1-1 136,-1 6 0,1-4-6,-1 4 351,1 0-362,-1 5 0,1 5 158,-1 0 1,-4 6-70,-1-2 0,-4 4-117,5 2 1,-2-1-95,1 1 1,4-1-163,-3 1 1,4-3-471,6-2 1,-4 3 333,3-3 1,-1-2-1332,1 1 1608,-3-6 0,11 10 0,-4-5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30.51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203 44 7641,'8'-8'-187,"-2"-5"0,-4 10 909,3-7-86,-4 7-139,6-4 91,-7 7 0,-2 7-476,-3 2 1,2 4-25,-7 2 1,1 6-159,-6 3 1,1-2-131,-1 2 1,1-5 142,-1 6 1,1-3 75,0 2 1,1-1-4,3-4 0,-3-3-510,4 3 0,1-3-81,-2-1 197,7-1-1042,-10 1 1420,11-7 0,-11-2 0,5-6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30.72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 7556,'0'-8'-43,"6"2"1,2 6 1263,7 0-733,-1 0 1,1 1-227,-1 4 0,2 3-244,4 6 0,-4 1-196,3-1 1,-3 1 135,-2-1 0,3 1-393,2-1 0,-8 1 266,4-1 1,-4 1-992,3-1 320,1 0 187,-1 1 653,1-7 0,-1 5 0,1-5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31.19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73 174 7641,'0'-14'-309,"0"6"1,2-5 449,3 3 0,3-3 377,6-1 1,1-1-339,-1 1 1,5 0-14,1-1 1,0 5-17,0 1 1,-4 4 32,3-5 0,-3 7-21,-1-2 1,-1 4-27,1 1-204,-1 6 0,0 7 103,1 6 0,-7 7-85,-3-2 1,-2 2 44,2-2 0,-4 5 74,4 0 0,-5 0-183,-5 4 1,2-7 93,-6-2 1,-1-5-170,-5 5 0,1-1 19,0 1 1,-3-3 93,-2-7 0,2 1-9,-8-1 1,6-4-78,-5 0 1,2-7 82,-3 2 0,0-4-5,5-1 1,1 0-5,5 0 0,-1-1-2,1-4 0,4 2 210,1-7-99,5 0 0,-2-4 39,6-1 1,11 6-34,4-1 1,4 5 105,0-4 0,-1 5 77,6 0 0,-2-3-74,3 2 0,2 1-85,-3 4 1,-2 0 20,3 0 0,-8 4-224,2 1 0,2 5-110,-1-5 1,-1 1-163,-5-1 1,1-3-366,-1 2-106,1 4 894,-1-6 0,1 11 0,-1-5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31.36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15 8060,'-8'0'1003,"1"-7"-2333,7 6 1188,0-6 0,7 7 0,1 0 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31.84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1 145 7641,'0'-15'177,"0"1"1,0 0 36,0-1 1,5 1 80,0-1 0,6 2-25,-2 4-112,4-4 1,2 6-26,-1-2 0,1 2-1,-1 7 1,1 0-85,-1 0 1,2 0 86,3 0 0,-3 7-145,4 2 0,-4 4 18,-2 2 1,1 6 1,-1 3 0,-4 3 17,-1 2 0,-5 0 3,0 0 0,-2 0 39,-2 0 1,-6-5-1,-4 0 1,-3-2-195,-1 2 0,-2 2 51,-4-7 1,4 1-26,-3-6 0,-2 0 65,2 1 0,0-1-101,4 1 0,1-5 113,-1-1 1,1-6 29,-1 2 0,6-3 13,-1-2 17,7 0-90,-4 0 1,7-7 29,0-2-155,0-4 0,5-2 97,0 1 1,6 1-34,-1 3 0,3-2 89,1 2 0,5 4-7,1 1 1,-1-2-12,-5 2 1,1 1 12,-1 4 1,1 0-31,-1 0 0,2 0 23,4 0 1,-4 0-292,3 0 1,2 0 92,-2 0 1,2 0-251,-2 0 0,-3 0-42,4 0 526,-4 0 0,5 6 0,1 2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32.32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188 0 7641,'-14'0'-692,"-1"0"464,1 0 1,-1 0 227,1 0 0,4 2 413,0 3 1,1-2-225,-6 7 1,1-1-74,-1 6 0,6-6-180,-1 1 119,7 0 0,-4 4-9,7 1 0,0-6 37,0 1 0,0-5-2,0 4 0,7-4 6,3 5 1,2-5-13,3 4 0,-1 1-24,1 4 0,-1 1 18,1-1 0,1 1 61,3-1 0,-3 1-47,3-1 1,2 1-18,-1-1 0,0 1 18,0-1 0,-9-4 1,3-1 0,-4 1 36,0 4 1,-4-4 140,-6 0-46,0-1 1,-6 6-75,-4-1 1,-3-4-117,-1-1 0,-2-5 89,-4 1 1,3 1-249,-7-1 1,6 0 85,-1-5 1,1 0 125,-1 0 1,3 0-377,-4 0 0,4 0-527,2 0 0,-1 0-934,1 0 1758,6 0 0,-5-7 0,5-1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36.66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7670,'-8'0'864,"2"7"1,6-4-732,0 7 0,0 4 62,0 5 0,0-4 25,0-5 0,1 1-25,4 8 0,-3-3 57,3 3 0,1 2-44,-1-1 0,1 5-25,-1-1 0,-3-1-78,3 1 0,-2-2-87,2 3 0,-4 0-78,4-5 0,-3 4 90,-2-5 0,5 5-77,-1-5 1,1 1 19,-5-6 1,0 1-339,0-1 0,0-4-235,0-1-146,0-6 183,0 10 0,0-13 146,0 0 0,7-13 1,1-9-1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37.14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0 203 7687,'0'-15'365,"0"1"-110,0 6 1,0-5 42,0 3 1,5-3-70,0-1 1,6-1 123,-1 1 1,3-1-114,1 1 0,2 0-52,4-1 0,-3 5-2,7 1 1,-1 6-25,1-2 1,3 3 32,-3 2 1,4 2 24,1 3 0,-2 4-226,-3 11 1,2 2 52,-7 7 0,0 0-103,-4 0 1,-7 0 35,-3 0 0,1 0-66,-1-1 0,0 1-15,-5 0 0,-7 0-17,-2 0 0,-4-5 112,-2 0 1,-4-4-84,0 4 1,-7-7 11,2 3 1,1-1 56,-1-5 1,2 4-108,-2-8 1,-2-4 88,7-1 1,-5-3-34,4-2 27,1 0 0,6-2 7,4-3 0,-3-3 12,7-6 0,1 4-26,4 0 15,0 1 1,1-4 4,4 3 1,3 2 237,7 3 0,1 4-69,3-4 1,-1 3 52,6 2 1,0 0-86,5 0 0,-4 2-55,4 3 0,-3-2-77,8 7 1,-9-6-164,0 6 0,-3-7-551,2 2 0,2 1 385,-7-1 1,5 5 131,-4-5 1,-1 4-109,-5-4 331,1 0 0,-1 1 0,1 3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37.64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333 131 7687,'7'-14'0,"-6"-1"238,4 1 0,-3 4 266,-2 0-277,0 1 0,-7-1-85,-2 1 0,1 5 24,-2-1 1,1 2-47,-6-2 0,-4 4 71,0-4 1,-6 3-4,6 2 0,-2 2-4,2 3 1,1-2-1,-6 7 1,7-5-77,-3 4 0,4 1-83,2 4 1,1 6 93,3-1 1,-1 8 13,6 2 0,-4 0-99,4 5 0,0 1 91,5-1 1,0 0-132,0-6 1,6 1 62,4 0 1,3-1-102,1-4 0,6 1 67,-1-5 1,5 1 18,-5-2 1,7-3-13,-2 3 0,3-8-7,2-1 0,0-7-45,0 2 1,-5-3 55,0-2 1,-1 0-61,1 0 1,-2-7 55,-2-2 1,-4-9 109,3-1 0,-5-5-115,-4 4 1,1-5-5,-6 0 0,0-2 4,-5-2 0,0-1 4,0-4 0,-2 3-46,-2-2 0,0 2 51,-5 2 0,-1 2-202,-4 3 0,-1-2 59,1 7 0,-1 0-452,1 4 0,1 6-606,3-1-428,-3 0 814,5-4 337,0-1 444,2 1 0,6-1 0,0 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39.29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44 6626,'8'-1'148,"-3"-4"0,-2 3-6,2-3-45,-4 4 1267,6 1-1258,-14 6 1,4-3-65,-6 7 0,5-5 80,0 5 0,-3-6-157,2 6 137,0 0-180,5 4 0,0 1 50,0-1 0,2-6-54,3-3 0,-2-2 106,7 2 0,-5-3-15,4 2 1,1-2-85,4-2 0,-4-2 72,0-2 1,-2 0 48,1-5 0,-1 1-47,-3-2 1,-3-3 4,2 4-117,-2-4-70,-2-2 1,0 1 173,0-1 0,-2 7-24,-2 3-1214,2-3 1247,-4 0 0,-1 0 0,-1 2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06.79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536 825 7027,'-8'0'0,"1"0"-607,1 6 231,4-4 496,-4 4 0,6-4 228,0 3-47,0-4 132,0 6-180,-6-7 295,4 6-81,-4-4-119,6 4 231,0 1 70,0-6-113,0 12-269,0-11 0,0 6 133,0-4 1,0-2 1274,0 5-1756,-7-7 0,1-2 58,-4-3 0,-3 2 36,4-7 1,0 5-55,0-4 1,-1 1 78,-4-2 1,-1-3-44,1 4 0,-1-4 65,1-2 0,-2 1-9,-3-1 0,3 1-46,-4-1 1,4 1-69,2 0 0,-2-1 65,-4 1 1,4-1 1,-3 1 1,3-1 35,2 1 0,-1-1-18,1 1 0,-1-2 4,1-3 0,1 2 0,3-2 0,-1-2 2,6 2 0,-5 0-26,6 4 0,-6 1-53,5-1 1,-1 1 68,1-1 1,3 1 15,-2 0-26,2-1 1,2 1-16,0-1 0,0 6-52,0-1 0,2 5 58,2-5 1,0 2-3,5-1 0,-4-4-10,5 3 1,-6 2-30,6-1 1,0-1 32,4-4 1,-4 4-4,-1 0 1,1 5 30,5-4 0,-1 1-28,1-2 0,-6-1-2,1 6 1,-1-5-7,6 6 36,-1-8 0,1 9-17,-1-7 1,1 2 6,-1-1 1,1-2-9,-1 6 1,1-5-2,-1 5 1,0-4-1,1 4 0,-2-2 0,-4 3 0,4 2 31,-3-3 1,-2-1-29,2 1 1,-1 0 9,6-1-9,-1 4 0,-4-4-106,-1 6-11,-5 0-326,2 0 137,0 0-725,-4 0 353,5 6 272,-7-4-3550,0 4 3952,-7-6 0,5-6 0,-4-2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07.19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0 7765,'-9'0'-180,"-1"0"332,7 0 4247,-4 0-4369,14 7 0,-4-6 110,7 4 0,-2-2-165,1 2 0,3-2 29,-8 7 0,8-7 81,-3 2 0,-1 1-60,2-1 1,-5 5-207,4-5 0,-1 6 102,2-1 0,1-2 92,-6 1 1,2 1 2,-3 4 0,-2-4-9,3 0 0,-4-1 118,-1 6 1,0-1-63,0 1 1,0-1-27,0 0 1,0 1 16,0-1 1,0 1-220,0-1 1,-4 1-96,-1-1 1,0-4-774,5 0-23,0-1 1,-2 4-109,-2-3 1164,2 2 0,-4-3 0,6 5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08.6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1 159 8003,'0'8'2704,"6"-8"-2636,2-1 18,7-12 0,-5 10 226,-1-7-246,1 0-7,4 2 0,1-3 247,-1 6-695,1-6 347,-1 9 1,1-9-719,-1 6 401,0-6 219,1 10 1,-1-11-387,1 8 368,-1-8 0,1 9-1452,-1-7 837,1 7 773,-1-10 0,1 12 0,-1-6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08.87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 8013,'-8'0'-133,"1"1"98,7 4 322,0-3-751,0 4 0,0-6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09.04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7845,'0'15'732,"0"-1"-779,0-6-193,0-1 0,2-7 240,3 0 0,-4-7 0,6-1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09.59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1 174 7877,'0'-8'514,"0"-5"0,0 10-238,0-7 1,1 2-63,4-2 0,3-2 73,7 2 0,4-5 135,0-4 0,0 8-172,-4-4 1,4 6-37,0-1 1,1-1-458,-6 6 210,7 0 1,-5 5-178,3 0 1,-4 2 130,-5 3 0,2 3-139,-2 6 0,-4 1 113,-1-1 1,-3 5-24,-2 1 0,0 1 70,0-2 0,-7-3 9,-2 3 1,1 2 97,-2-2 0,5-4 388,-4-6-187,5 1-187,-2-2-321,6 5 236,0-11 0,2 4-147,2-6 186,4 0 1,7 0-15,-1 0 0,-4 5 82,0 0-50,-1-1 1,6 3 155,-1 3 0,-4-2-106,0 1 1,-7-4 130,2 5 1,-4-1-88,-1 6 0,0-1 49,0 1 1,0-1-132,0 1 0,-5-1-105,1 0 0,-8-4 158,3 0 0,1-1-8,-2 6 1,0-6-1309,-4 1 1,-1-7 581,1 2 1,-1-3 633,1-2 0,-7 0 0,-1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1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1606 1389 7845,'-15'6'0,"5"-4"-292,1 2 0,-1 3 744,-4-2 0,4 1-108,0-1 1,1-3-183,-6 2 0,6-2-53,-1-2 1,0 0-1,-4 0 0,0 0-58,-1 0 0,1 0 37,-1 0 1,-1-5-14,-3 0 1,-4 0 38,-6 5 0,1-4-72,-1-1 1,-2-2 40,-3 3 0,2 0-21,-6-5 0,1 4 1,-2-5 0,-1 5-8,6-4 0,1 4 14,4-5 0,0 6-5,0-6 0,1 0 6,4-4 1,-3 4 1,3 1 0,1-1-114,-1-5 0,0 1 100,-5 0 0,5-1-126,0 1 0,2-1 113,-2 1 1,-2-6-10,7 1 0,-6-5-3,6 5 0,0-7-10,4 2 1,1-3-78,0-2 0,-1 5 71,1 0 0,4-1-32,0-3 1,2 0 30,-1 4 1,-3-3-38,8 3 0,-6 1 19,5-1 1,-4 5-6,4-5 0,-5 1 12,5-1 1,-4 2-1,4 2 1,-5 0-7,5-5 1,-4 0 1,4 5 1,-5-4-5,5 5 1,-1-7 4,1 2 0,4 2-43,-4-2 1,-2 1-5,3-1 1,-1-2-6,5 7 0,-5-5-4,0 5 0,0-2-12,5 2 1,-1 2 35,-4-2 1,3 3-4,-3 2 0,4-1 58,1 1 0,0 4-59,0 1 0,-5 4 113,0-5-69,0 7 13,5-10 7,0 11 1,-1-4 38,-4 6 37,3 0-88,-4 0 84,-1 0-85,6 0 1,-10 6 18,6 4 1,-5-2-19,5 2 0,-1-1-4,1 6 1,2-4 79,-7 3 1,2-7-67,-1 7 1,1-2-2,3 2 1,1 1 29,-5-1-69,6 0 67,-10 1-95,11-7-10,-4-2-231,6-6 129,0-6 1,0-2 79,0-7 1,0 1 34,0 0 0,5-1-59,-1 1 0,3-6 92,-2 1 1,-2 1-53,6 9 1,0-4 45,0 3 12,4-3 1,-5 1 18,6 2 1,-1 2-10,-3 3 0,3 3 6,-4-2 1,0 2 6,0 2 1,1 0-33,4 0-145,1 0 0,-1 0 93,1 0 1,-1 0-162,1 0 1,-1 0-53,0 0 0,6 0-165,-1 0 0,0-5-55,-4 0 1,4 1-693,0 4 1184,1 0 0,0 6 0,3 2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11.41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15 203 7422,'-8'0'2219,"2"0"-1779,6 0 0,11-1-443,4-4 1,-2-2-35,-4-2 1,1-4-74,4 3 0,1-3 206,-1-1 0,1 1-6,-1 4 1,1-4-668,-1 3 1,-4 2 303,-1-2 1,-4 6-1086,5-6 574,-1 0 784,-1-4 0,5-1 0,-5 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11.60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 7853,'-10'14'0,"0"1"-251,7-7 171,-3 5 0,4-10 39,-3 6-35,4-5-637,-6 2 412,14-6 0,-4 0 301,7 0 0,-7 7 0,10 1 0,-5 6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11.7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 7607,'0'8'-1043,"0"-2"796,0-6 1,4-2 246,1-2 0,6-4 0,-3-7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12.34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0 9948,'9'0'105,"1"0"0,0 5-185,4 0 111,1 0 1,-1-5-194,0 0 0,1 5 116,-1-1-298,1 8 204,-7-11 1,3 12 69,-6-3 1,5 3-36,-6 1-167,1 1 29,-5-1 184,0 7 1,0-5 142,0 3-168,0-3 226,0-1 1,-1-2 41,-4-4-85,3-2-104,-4-7 0,7 0 9,4 0 1,-2 0 10,7 0 0,-5 0-5,4 0 1,1 0 16,5 0 1,-1 0-20,0 0 0,-4 0 196,0 0-196,-1 6 0,4 2 136,-3 7 0,1-6-36,-6 1 0,0 0 47,-5 4 1,0 5-84,0 1 0,0-1 9,0-5 1,0 1-21,0-1 1,-2 1 29,-3-1 0,-1-4-137,-4-1 0,-3-1 72,4 2 0,-4 1-281,-2-6 1,1 0-162,0-5 1,-1 0-780,1 0-128,-1 0 1323,1 0 0,-1-7 0,1-1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45.22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174 131 9801,'8'-7'647,"5"1"-223,-4-4-48,-2-3-230,6 5 0,0 0 86,6 3 1,0-7-26,-4-3 0,4-1-68,0 6 1,0-1 6,-4 6 1,1 0-85,3 5 0,-3 0 43,4 0 0,-9 7-192,-2 3 1,-1 2-73,2 3 1,-4 6 105,-6 3 1,0-2 99,0 2 1,-1-1-33,-4 1 1,-3 2-159,-6-7 1,1 0 60,3-4 1,-3 4 113,4 0 0,-4-1-22,-2-8 1,1 2 41,-1-2-20,1 3 1,1-3-6,3-1 23,-2-6-18,10 10 1,0-10-200,7 7 0,6-7 75,-1 2 1,3 3 46,1 2 0,1 1 30,-1-1 1,1 3 4,-1-4 0,1 4 81,-1 2 0,1-1-95,-1 0 0,0 6 117,1-1 0,-7 0-96,-3-4 0,-2 1 20,2 3 1,-4-3 90,4 3 0,-8-1 118,-2 1 0,-6-3-80,1 4 1,-3-9-32,-1-1 1,-2-1-93,-3 6 0,3-6 60,-4 1 1,-1-7-251,2 2 1,-7-3 83,2-2 0,-1 0 123,1 0 0,-9 0-382,5 0 0,-3-2-536,7-3 0,-3 2 223,3-7 0,3-1-275,1-8 0,6 1 930,4-6 0,-3 0 0,5-5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45.7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174 15 7680,'0'-8'1201,"0"2"-811,0 6-342,-6 0 0,2 4 63,-5 1 1,4 11 32,-5-1 0,1 7 51,-6-2 1,1 10-1,-1-1 1,1 8 2,-1-3 0,3 6-2,2-2 0,-1 4 10,6 1 0,-5 1 1,5-1 0,1-1-108,4-3 1,1 1 70,4-7 1,3 1-214,7-5 0,1 0 78,3 0 1,-3-7 93,3-2 0,-3-6-168,-1-4 0,4 1-171,0-6 1,1 0 101,-6-5 1,0-2 93,1-3 0,4-8-8,1-6 1,-3-2 38,-7 2 1,3-2-4,-4-3 0,-2-2 4,-2 7 0,-4-5-56,-1 5 0,0-5 32,0 4 0,-5-1-4,1 2 1,-9 3-67,-2-3 1,1 3-122,-6 1 0,0 6-367,0-1 1,-4 5 242,5-5 0,-5 6 156,5-6 0,-6 5-314,6-4 0,2 4-1402,7-5 1881,-3 7 0,5-10 0,-6 5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46.16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203 0 7701,'-9'0'688,"-1"0"0,0 0-435,-4 0 1,4 2-114,1 3 0,-1-2-59,-5 6 0,1 1 65,0 4 1,-1 3 24,1 2 1,4-1-51,0 6 0,2 0-42,-1 5 0,1 4 56,3 1 1,3 6-9,-3-1 0,4-2-49,1 1 0,0 1-4,0 4 1,1-4-68,4-1 1,-2-4 112,7 5 1,0-7-140,4 1 1,1-4 111,-1-4 1,5-5-16,1-5 0,1-2-36,-2-4 0,-1 3 0,6-8 0,-7 0-33,3-9 1,0 0-9,0-9 0,-1 1-20,-5-11 1,1-1 66,-1-3 1,-1-1-7,-3 0 1,1-2-50,-6-3 1,1 2-86,-1-6 1,-3 6 44,3-2 0,-9-1-113,0 1 1,-8 0 78,3 5 0,-4 0-65,-2 0 1,1 2-283,-1 3 0,1 1 144,0 4 1,-6 2 113,1-8 1,0 8-227,4-3 0,6 6-779,-1 4 0,7-2 338,-2 2 837,3 3 0,-4-5 0,-2 4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46.49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 7680,'-15'0'1737,"7"2"-1478,3 2 0,-1 0-112,1 5 0,0 1 3,5 4 1,0 2-125,0 4 0,0-4 180,0 3 1,0 2 0,0-2 0,0 5-87,0-4 0,5-1-94,0-5-188,6 1 0,-3-2-50,7-4 171,-1-2 1,1-7 68,-1 0 1,-4-7-12,-1-2 1,-4-4-66,5-2 1,-7 1 79,2-1 0,-3-1-86,-2-3 0,0 3 68,0-3 1,0 3-216,0 1 1,-2 1-436,-3-1-263,-3 1-159,-6-1-315,-1 1 1373,1 6 0,-1-5 0,1 5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49.06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15 160 7680,'-8'-7'937,"1"-1"-133,7 0-217,0-5-433,0 12 1,2-17 64,3 3 0,-2-2-25,6 2 1,1 2-26,5 4 0,-1-2 59,0 6 0,1-5-115,-1 5 0,2 0 4,4 5 1,-4 5-113,3 0 1,2 8 63,-2 1 1,5 7-154,-4 8 0,-1 0-39,-5 0 0,-1 2 81,-3 2 0,1-2 83,-6 3 0,0-4-70,-5-1 1,-7 0-161,-2 0 0,-4-5 113,-2 0 0,1-1 58,-1 1 1,-1-2 9,-3-3 1,3-3 8,-3 4 1,3-6-46,1-4 28,1 3 1,-1-7 7,1 4 1,4-4 24,1-6-3,5 0 1,-2-1-85,6-4-9,0 3 77,0-11 1,2 12-2,2-4 101,4 3 0,8 2-102,4 0 0,-4 0 2,3 0 0,2 5 9,-2 0 0,7 5 5,-2-6 0,3 8-40,2-3 0,-1-1-80,-4 2 1,1-7-24,-5 2 1,4 1-197,-5-1 0,5 0-429,-5-5 1,1 0 337,-6 0 0,1-5-106,-1 0 524,0-6 0,1-3 0,-1-9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1:49.58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58 7680,'0'-8'678,"0"1"1214,0 7-1738,7 0 0,-1-1-57,4-4 1,3 3 55,-4-2 0,4 2-99,1 2 0,6 0-63,-1 0 1,7-5 75,-2 0 0,-2 1 43,2 4 0,-4-5-70,4 0 1,-5 0-262,5 5 1,-6 0 126,1 0 1,-3 0 148,-1 0-19,-1 0-30,1 0 0,-7 7-6,-4 2 1,-2 4 0,-2 1 0,0 3 266,0 2 1,0-1-55,0 6 1,0 0-217,0 5 1,0-5 36,0 0 0,0 0-66,0 5 1,0 0 30,0 0 1,5 0-17,0-1 0,-1-3 47,-4-1 0,0-2-13,0 2 1,0 2-14,0-7 1,0 5-4,0-4 1,0-1-105,0-5 1,0 1-21,0-1 1,0-4-347,0 0-51,0-1 0,0 1-79,0-1 226,0-5 280,0 2 1,0-25 0,0-5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22.18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478 1649 7713,'-15'8'679,"1"-3"188,-1-4-613,7-1 167,-5 0-358,5 0 0,-1 0 36,-1 0 1,5 0-90,-4 0 0,4-6 134,-5-4 0,5 2-71,-4-1 1,-1 1 10,-4-2 0,4-3 30,0 4 0,-3-4-14,-1-2 0,-4 1 15,9-1 1,-9-4-64,-1 0 1,4-5 22,6 4 0,-1-5-97,-4 1 0,1-4 116,3-1 0,-3-1-11,4-4 0,1 2-187,-2-7 1,5 7 42,-5-1 0,7 2 62,-2 2 1,-1 0 30,1 0 0,-1 0 4,1 0 1,2 5-9,-7 0 0,7 0 4,-2-5 0,-1 0-4,1 0 1,-2 0 2,3 1 0,2-1 82,-3 0 1,4-5-81,1 0 0,0 1-11,0 4 0,0 5 18,0-1 1,0 3 17,0-2 0,0-2-54,0 7 1,0-5-4,0 4 1,4 0 8,1 0 1,2 4-6,-3-3 1,-2 1-39,3-1 0,1 3 51,-1-3 1,5 3-43,-5 1 1,6 1 32,-2-1 0,-1 1-23,2-1 0,-5 1 18,5-1-1,-1 1 0,6 0 9,-1-1 1,-4 7-1,-1 3 1,1-1-8,4 1 0,1-6 0,-1 9-75,1-3 1,-6 2 73,1-2-202,0 4 186,4-6 1,-4 7-25,0 0 14,-7 7 1,3-4-38,-6 6-257,0-5-1241,0 2 83,0 1 887,0-6 0,0 4-600,0-10 911,7 4 0,-6-7 276,4 3 0,-3 1 0,-2-5 0,-7-1 0,-1-4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22.5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87 102 7386,'-4'-10'-1144,"-1"0"1203,-6 7 1,7-8 767,-5 6-582,5-6 1,-7 8-1,5-5 416,-2 1-463,5-4 0,-6 9-14,5-3 1,2 2 218,-3-2-35,4 4 360,1-6-544,6 7 0,-3 0-101,7 0 1,-5 0 105,4 0 1,-4 2-67,5 3-36,-1-4 0,6 11-73,-1-8 1,1 8 57,-1-3 1,-4-1-130,0 2 0,-1-2 62,6 2 0,-6 3 69,1-4 1,-2 4-12,2 1 0,1 1-41,-6-1 1,0 6-82,-5-1 1,0 0 61,0-4 1,0 4 17,0 0 0,0 1-177,0-6 1,0 0-232,0 1 1,0-5 64,0-1 268,0 1 0,0 4-1211,0 1 1,1-6 54,4 1 1210,-3 0 0,10 4 0,-4 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23.0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44 7713,'-13'2'0,"2"1"0,1 2 575,7-1 345,-3-4-201,6 0-626,0 7 0,6-6 105,4 4 0,-2-3-160,1-2 1,1 0 114,4 0 0,3-5-304,2 0 0,-3 0 22,3 5 1,-3-1-52,-1-4 1,4 3-96,0-2 0,1 0-712,-6-1 110,0 4 0,1-7 143,-1 3 734,-6 3 0,5-10 0,-5 4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23.2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0 7713,'-8'0'-130,"-3"2"-315,6 3 280,-6-4 810,9 6-168,-4-7-161,6 6-1043,0-4-630,0 4 992,6 1 365,2-6 0,0 18 0,-1-3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23.37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7713,'-1'13'-592,"-4"-3"225,3 3 341,-4-12 1,8 6-159,2-7 0,-2-2 184,3-3 0,3 4 0,-7-12 0,6 5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23.93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0 145 7509,'0'-14'-72,"0"-1"147,0 1 229,0 6 0,5-5-87,0 3 1,6 2-24,-1-1 1,-2 1-36,1-2 1,1-1 2,4 6 0,6-1-54,-1 1 1,0 3-97,-4-3 1,-1 4-49,1 1 1,-1 6 55,0 4 0,-6 3-86,-3 1 0,2 5 45,-2 1 0,-1 4-24,-4-5 1,-4 5-19,-1-5 0,-7 2 43,3-1 0,1-4 57,-2 3 1,2-8 62,-2-1-72,-2-1 1,10 1-4,-3 0-164,4-7 177,1 3 1,0 1-96,6-6-128,2 6 0,7-6 207,-1 4 0,-4-3-8,-1 3 259,-6 3-230,10 0 0,-11 6 78,3 1 0,-4-1-53,-1 1 1,0-1 129,0 0-154,-6 1 1,0-1 6,-4 1 1,-3-2-44,3-4 1,-2 3-112,-3-8 0,5 6-332,1-5 0,-1 0 183,-4-5 1,4 0-581,0 0 1,6-2 67,-6-3 764,0-3 0,-4-6 0,-1-1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37.93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44 608 7685,'-15'0'2104,"1"0"-1932,6 0 0,1-2 23,7-3 1,7-3-42,3-6 0,2-1 12,3 1 0,-1-6 29,1 1 0,4-7 0,0 2 0,7 2 24,-2-2 1,3-2-162,2-8 0,-3 7-89,3-7 1,-7 12 79,12-7 0,-5 8 30,10-3 0,-1 6 41,6-1 1,-1-2-74,0 2 1,1 4 58,-1 6 1,-1-1-4,-4-4 0,3 1 13,-8 3 0,6-3-124,-5 4 1,1 2 26,-1 2 0,1 2-29,4-2 1,2 4-40,-2-4 1,1 3 101,-1 2 0,2 0-104,-2 0 0,-2 5 85,1 0 1,-5 1-7,0-1 0,-4 2-8,-5 2 1,4 4-43,-4-3 1,-2-2-3,2 1 1,-4 1-1,4 4 0,0-2-86,5 2 1,-5-6 67,0 12 1,0-8 28,5 8 1,-5-4-7,0-2 1,-1 5-127,1 1 0,-3 4 55,-7-5 1,0 5 125,1-5 1,-1 6-82,1-6 1,-2 2-1,-4-2 0,4-3-48,-3 3 0,-2-3 67,2-1 1,-6-1-128,6 1 0,-5-1 114,4 1 0,-5-1-264,0 1 195,5-1 1,-6-1-445,6-3-46,-5 2-112,2-4-947,-6 0 668,0-1 695,0-7 0,0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38.26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15 130 8013,'-6'8'1289,"4"-1"-907,-4-1 1,12 0-58,4 4 1,3 3-76,1-3 1,1-2-180,-1 1 1,5-4 49,1 5 1,4-5 0,-5 4 1,2-4 72,-2 5 0,-3-7 0,4 2 0,1-4-260,-2-1 1,-5 0 23,-4 0 0,0 0-78,4 0 166,0 0 0,1 0-151,-1 0 1,-4-6-84,0-4 1,-6 2-104,6-1 1,-2-1-212,2-5 1,1 1 216,-6 0 1,6-1-128,-1 1 1,1-1 111,-1 1 1,2-1-396,-2 1 1,3-2-33,1-4 726,1 4 0,-1-5 0,1 7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38.55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116 0 8046,'0'15'564,"-2"-1"-37,-2 0 1,2 1-138,-3-1 1,-1 1-164,1-1 0,-1 6-213,1-1 0,2 5-218,-7-5 0,7 2 232,-2-2 0,-2-3 126,3 4 0,-3-4-1402,2-2 0,4 1 601,-4-1 1,2-6 164,-2-3 482,3 3 0,-11-6 0,5 4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38.7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8679,'10'0'1568,"-1"0"-1377,1 7 1,4 1 23,1 6 1,1 1-164,3-1 1,-3 1-171,4-1 1,-4 1-273,-2-1 0,1 1-438,-1-1 1,1-1 408,-1-3 0,0 2-250,1-2 0,-1-2 669,1 2 0,-1-7 0,1 3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39.09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 7649,'0'-8'-354,"0"2"1971,0 6 0,0 11-1426,0 4 1,0 2 23,0-2 1,0-1-391,0 1 1,0-1 158,0 1 0,0-1-67,0 0 103,0 1 0,5-1-137,0 1 116,6-1 1,-5 1-90,4-1 0,3-1-10,-4-3 0,-1 1-107,2-6 0,0 0-1,4-5 0,-4 4 77,-1 1 1,1 0-281,4-5 0,1 0 126,-1 0 0,-4 0-261,0 0 0,-1-5 145,6 0 0,-6-6 401,1 2 0,0 2 0,4-6 0,1 5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39.32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7649,'-8'7'-266,"2"1"761,6 6 1,0 1-175,0-1 1,0 1-117,0-1 0,0 5-277,0 1 0,1 4 79,4-5 1,-2 7 154,7-2 0,-5-2-18,5 2 0,-7 1-699,2 3 1,1-3 327,-1-1 1,1-2-534,-1 2 1,-3-3 759,2-6 0,-2 5 0,-2 3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1.10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1431 0 9183,'-8'0'1235,"2"2"-1032,6 3 1,-5-2-1,0 6 1,-1-4 19,1 5 0,3 0-65,-2 4 0,-3-4-90,2-1 0,-4 1-52,4 4 0,-6 1 113,1-1 0,-1 1-204,1-1 1,-7 2 44,2 4 1,-4-4 119,-1 3 1,4-3-30,-3-2 0,-3 2-148,-2 4 0,1-4 59,-1 3 0,1-4 60,-1-6 0,-8 4-17,3-3 1,-3 1 18,3-1 1,2 1-37,3-6 0,-3-1 38,2-4 0,3 5 2,-2 0 0,5 0-3,-5-5 0,4 0-27,-4 0 0,5 0 38,-5 0 1,5 0 2,-6 0 1,3-2-77,-2-3 1,-3 4 56,2-4 1,3-1-71,-2 1 1,5-6 63,-6 1 1,8 2-60,-3-2 1,0 2 49,0-1 1,1-3-12,5 8 0,-1-8-48,1 3 1,1 1 5,3-2 1,-3 2-159,4-2 1,1-3 54,-2 4 1,7 1-223,-2-2 148,-3 1-139,0-6 253,-7 1 1,6 4-157,-1 0 9,7 7-7,-10-3 230,5-1-47,-6 6 1,4-6-128,0 7 19,7 0 275,-10 0-154,12 0 134,-12-6-183,11 4 19,-4-4 302,6 6-183,-7 0 111,6 6 0,-7 1-87,3 2 1,3 4 79,-2-3 1,2 3-69,2 1-16,-7 1 0,1-1-17,-4 0 3,4 1-40,0-1 0,2-1 81,-5-3-283,5-4 175,-2-6 0,6-1-138,0-4 0,0-3 44,0-7 0,0 1-40,0-1 1,0 1 138,0 0 0,0-6-7,0 1 0,0-2 16,0 2 1,2 3-54,2-4 0,0 4 114,5 2 0,-4 1-53,5 3 187,-1-2-151,6 4 0,-1-2 124,1 0 0,-6 7-83,1-2 0,0 4-77,4 1 1,1 0-298,-1 0 1,1 0 147,-1 0 1,5 0-160,1 0 1,5 0 128,-1 0 1,-1 0-1026,1 0 1213,-6 0 0,9 6 0,-5 2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1.37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73 8392,'-8'0'1677,"2"0"-1455,6 0 0,11 0-64,4 0 0,2 0-193,-2 0 1,-1-2 62,1-3 0,-1 4-411,1-4 0,-1-2 1,0 3 1,1-1-196,-1 5 1,-4-5-1076,0 0 1652,-1-6 0,6 3 0,-1-7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1.55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59 0 7664,'-7'8'552,"-1"5"-167,-6-11 1,4 9-93,0-6 0,7 1-1339,-2-1 755,4-3 0,1 6 222,0-4 0,5 0 49,-1 5 20,1 1 0,2 4 0,1 1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1.70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7879,'0'15'-6,"0"-7"-245,0-2-322,0-6-444,7 0 1017,-6 0 0,12-6 0,-5-2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2.03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 7690,'-8'0'1016,"-5"0"-459,11 6 1,-9 2-363,6 7-61,1-1 0,4 1-172,0-1 25,0 0 1,0 1-20,0-1 1,0-4 137,0 0 0,1-7 2,4 2 1,-2 1-383,7-1 0,-1 0 109,6-5 0,-1 0-57,1 0 1,-1 0 73,1 0 0,-1 0-270,1 0 1,1-5-35,3 0 1,-3-5-158,3 6 0,-4-8 609,-6 3 0,11-4 0,-4-2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2.25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 0 7674,'-6'8'412,"4"5"-290,-2-3 1,2 3-125,2 1 1,0 1-1,0-1 1,2 1 472,2-1 0,0 0-146,5 1 1,-6-1-1684,2 1 749,3-1 0,-1 1 609,2-1 0,4 1 0,-5-1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3.03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7683,'14'6'1278,"0"-4"1,1 9-929,-1-6 0,6 6-120,-1-1 1,7 4-115,-2 5 0,-2-1 61,2 6 1,0-4-100,5 4 0,0-5 114,0 5 0,0-2 0,0 3 0,-5 2-150,0-3 1,-1 5 63,1 5 1,2-2-116,-7 6 0,5 1 80,-5 4 0,5 1-106,-4-1 1,0 0 31,0 1 1,-4-2-62,3-4 1,-5 2 43,-4-6 1,3 6-70,-3-1 0,-2 1 108,1-2 1,-5 4-13,0-3 0,3 2-12,-2 3 0,1-2 7,-1-4 1,-4 2-55,4-6 0,-3 5 54,-2-6 1,0 1-173,0-5 1,0 0 39,0 0 1,-2 0-79,-3 0 0,2 0 66,-6 0 0,-1-5 63,-5 0 1,6 0 78,-1 5 0,2 0-94,-1 0 0,-3-2 190,7-3 1,-6 2-107,2-7 0,2 2 54,2-2 0,-3-3-90,-1 3 0,2-2-14,2-3 0,-1-4 36,1-1 21,-6 1 1,4 4-169,-2 1 0,1-6-18,3 1-278,3-7 196,-10 10 23,4-5 1,-2 2-311,0-1-256,7-5 93,-10 2 0,10-6-7,-7 0 728,7 0 0,-10 0 0,5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3.30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8529,'-8'7'935,"1"1"1,7 6-796,0 1 0,0-1 44,0 1 1,0 1-147,0 3 0,0-3 63,0 3 0,2-4 53,3-6 1,-4 4 41,4-3 0,2-2-177,-3 1 0,6-4-81,-5 5 105,6-7 1,-3 4-156,7-7 1,-6 0 37,1 0-309,0 0 1,4 0 186,1 0 0,-1-2 131,0-3 0,1-1-4,-1-4 1,1-3-1101,-1 4 0,6-3-30,-1 3 1199,0-4 0,2-2 0,1-7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3.58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88 1 7675,'-10'8'6,"0"-4"1,7 0 744,-2 0 0,4 0-279,1 5 0,-5 1-185,0 4 0,0 1-69,5-1 1,0 6-25,0-1 0,0 2-523,0-2 1,0-3-144,0 3 1,-5-3-220,1-1 0,-1-1 393,5 1 0,0-6-446,0 1 1,-2-7 150,-3 2 593,4 3 0,-12-6 0,5 4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3.7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7675,'8'0'-140,"0"1"13,-3 4 759,-4 3 1,12 7-189,-3-1 1,-2 1-618,1-1 0,1-4 96,4-1 1,-4-4-422,0 5 1,-1-7 251,6 2 0,-1 1 193,1-1 1,-6 0 52,1-5 0,0 0 0,4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4.17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0 117 7675,'0'-15'-10,"0"1"0,0 4 809,0 0-461,0 1 1,7-1 245,2 0-403,4 1 1,2-1-422,-1 1 201,1 5 0,-1-2 71,1 6 0,-6 5 56,1 0 1,-5 6-286,4-2-77,-6 4 65,4 8 1,-7 0 168,0 3 20,0-3 1,0-7 30,0 1 1,0-5-83,0-1 117,0-6-76,0 10 1,6-6 4,4 2 1,-2 3 65,2-8 1,-1 6-2,6-5 1,-1 6 117,1-1 0,-6-2-92,1 1 0,-2-4-45,2 5 28,2-1 269,-10 6 0,9-1-104,-6 1 1,0-5 111,-5-1-260,-6 1 0,-3 3-125,-5-4 0,4 3-494,1-8 0,-1 6 292,-4-5 1,4 0-1692,0-5 1432,1 0 1,-4 1 519,3 4 0,-3-3 0,5 4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5.1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2516 8160,'0'9'657,"0"-3"0,1-6-371,4 0-178,-3 0-30,11 0 1,-5-2 111,6-2 1,0 0 11,1-5 1,-1-1-63,1-4 3,-1-1 0,6-1-123,-1-3 0,2 1 92,-2-6 1,-3 5-193,3-5 1,2 0 61,-1-5 1,4 3-30,-5-3 1,5 2 67,-5-12 0,5 2-78,-4-1 1,5-4 72,-1 3 1,-3-2-28,-1-3 1,1 1-74,-2-1 0,0 1 65,-4 0 0,-1-2 28,0-4 1,-4 3-10,0-7 1,-5 1 21,4-1 0,-6 2-25,2 3 1,-3 3-23,-2-3 1,0 3 2,0 1 0,0 6 2,0-1 1,-2 1-87,-3-6 0,2 1 96,-6 0 0,4-1-62,-5 1 0,5 4 44,-4 1 0,1 6-11,-2-2 1,-3 2 2,3-2 1,-1 3-92,2-2 1,-4 1 88,3-2 1,-3 3 2,-1-2 0,-1-3 39,1 3 1,-1-1-52,1 5 0,-1 0 111,1 0 1,0 5-63,-1 0 1,1 6 68,-1-1 0,1 3-46,-1 1 0,1 1-12,-1-1 1,1 1 9,-1 0 0,6 4-5,-1 0 0,1 5 43,-6-4 1,5 4-44,1-5 1,1 6 13,-2-6-18,-3 7 1,7-5-30,-4 3 1,2 3 28,3-3 0,2 4 129,-6 1-68,5 0 0,-2 0-30,-1 0-22,6 0 0,-7 5 78,3-1 1,3 3-67,-2-2 1,0 1 36,0 4 0,2 3 12,-3-4-104,-3 4 1,5 5 21,-7-4 1,5 4-12,-4-8 0,4 2-62,-5 3 90,7-1 1,-5-1-33,3-3 28,4 3-225,-6-12 120,7 6-293,0-7 232,0-13 1,0 3 51,0-9 0,5 3 39,0 1 0,1 1-19,-1-1 1,-3-4-5,3 0 0,1 0-10,-1 4 1,4 6 264,-4-1-124,6 0 1,-3 2 98,7 3 0,-5 4-6,-1 1 0,-4 0-24,5 0 1,-1 0-213,6 0 1,-1 6 87,1 4 0,-1-2-343,1 2 1,-1-6 160,1 6 0,-1-7-146,0 2 0,1 1 120,-1-1 1,1 5 214,-1-5 0,1 6 0,-1-3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5.50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87 7673,'8'0'1008,"0"0"-273,-3 0-472,3 0 1,7 0-257,-1 0 1,1-1 74,-1-4 0,5 3-113,1-3 0,-1 4 75,-5 1 1,1 0 149,-1 0 0,6-2-239,-1-3 0,0 4-390,-4-4 0,4-2-1535,0 3 1102,0-8 868,-4 4 0,-1-6 0,1-1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5.67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58 1 7673,'-15'8'0,"6"3"0,-1-6 0,5 1-49,-4-1 1,5-2 753,0 7-1694,2-7 643,2 10 1,0-5-285,0 7 630,0-1 0,6 1 0,2-1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5.83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7673,'0'15'717,"0"-5"-395,0-1 0,0-4 90,0 5-97,0-7-210,0 3-1800,7-6 823,-6 0 872,6 0 0,-1 0 0,2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6.39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1 145 7669,'0'-15'1977,"0"1"-1609,0 0-150,6-1-49,-4 7 1,9-5 120,-6 4-274,6 2 0,-3-6 146,7 4 1,1 2 16,3 2 1,-3-1 13,3 1 1,-3 0-130,-1 5 0,-2 2-28,-4 3 1,4 3-117,-3 6 0,-4 1-210,-1-1 0,-3 1 187,-2-1 1,0 5-183,0 1 1,-5 0 138,0 0 1,-6-4 56,1 3 1,-1-3-26,1-1 1,-1-6 282,6 1-170,0 0 67,5 4 0,2-1-6,3-3 0,3-2-79,6-4 0,1-2 74,-1 3 1,1 1-47,-1-1 1,1 5 5,-1-6 0,1 3-15,-1-2 0,-4-2 182,-1 7 0,-4-6 19,5 6 1,-7-5 252,2 4-195,-4 1 1,-1 5-109,0-1 0,-6-4 68,-4-1 1,-1 1-70,1 4 0,-4-4 0,0 0 0,-1-5 17,-4 4 0,3-6-635,1 2 0,1 2-157,-1-3 0,-4 1-451,0-5 1,0 0 415,4 0 660,1 0 0,-1-13 0,1-3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7.6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101 15 7874,'0'-8'-512,"-1"2"205,-4 6 754,3 0-329,-11 6 1,10 2 588,-7 7-446,7-1 0,-8 1-148,6-1 1,-1 5-24,1 1 1,3 1 44,-2-2 0,0-1-45,-1 6 1,4 0 48,-4 5 0,3 1-137,2 4 1,0 4 101,0 11 0,-1-4 3,-4 3 0,3-3-53,-2-2 0,2-1-7,2-3 0,0 2 52,0-2 0,0-2-13,0 1 1,2 1-29,2 4 1,-2 1 27,3-1 0,1 0-64,-1 1 1,5-2 56,-5-4 0,4 2-70,-4-6 0,5-2 38,-6-8 0,8 4-14,-3-4 0,-1 1-90,2-1 0,0 2 100,4-7 1,-4 6-70,-1-6 1,-4 5 54,5-5 0,-2 2-52,2-2 1,-2-3 38,-4 4 1,-2-9-263,3-1 1,1-1-81,-1 6 272,0-7-938,-5 5-459,6-12-143,-4 6 851,4-7 743,-6 0 0,-6-7 0,-2-1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7.94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0 130 8076,'0'10'1006,"0"0"-970,0-7 93,0 3 1,2-1 215,3 0-151,3 6 1,6-4-261,1 2 62,-7 4 0,5-7-33,-4 4 1,4 1 168,2-6 1,-6 5-56,1-5 0,0 4 123,4-4-189,0 6 0,1-9 69,-1 3 1,-4-4-126,0-1 56,-7 0-17,10 0 1,-10 0-117,7 0 1,-7-6 99,2-4 0,-2-3-124,2-1 1,-4-2 81,4-3 0,1 3 34,-1-4 0,5-1-30,-5 2 0,4-5-1090,-4 5 1,2-5 1149,-3 4 0,-2-5 0,4 2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8.95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246 1880 7942,'-6'1'-185,"4"4"104,-4-18 0,1 5 128,0-6 1,0 3 5,5-4 0,-4 4 424,-1-8-261,0-4 0,3 6-3,-2-8 0,0 1-78,-5-5 1,4 1-119,-5-1 1,2-5 75,-1 0 0,-4-6-110,3 1 1,-3-7 70,-1-2 0,-1-12-134,1 2 0,4-3 54,1 3 1,1 2 27,-2 3 0,-1 0-69,6 10 1,0-4 81,5 9 0,0 1-52,0-2 0,0 5 42,0-4 0,0 1 66,0-2 1,0-1-66,0 7 1,2-6 69,2 5 1,0-4-57,5 4 0,-4 0 4,5 5 1,-1 0 141,6 0 1,-1 1-122,1-1 1,-1 1-118,1 4 0,-1 3 75,1 7 0,-1-1-151,1 1 1,-6 1-52,1 3-223,-7-2-85,10 10-125,-11-4-1,4 6-462,-6 0 1095,-6 6 0,2-4 0,-5 2 0,5-2 0,-8-2 0,4 0 0,-2 0-53,0 0 1,5 0 198,-4 0 0,4 5 98,-5 0 0,6 1-48,-6-1 0,5-2-134,-5 7 0,6-5 89,-6 4 0,0 1-14,-4 4 0,1-4-31,3 0 1,-2-6-1,2 6 0,2-7 478,-2 2-105,7-3-183,-3-2 1,12-7-231,4-2 1,7-9 98,3-1 0,-1-2-12,-5 2 1,6 2-336,-1-2 0,0 3 93,-4 2 0,-6 1 57,1 3 1,-2 2 121,2 3-242,2 4 111,-10-6-145,4 14 1,-6 1-23,0 6 1,0 1-167,0-1 1,0 1-251,0-1 0,0 1 261,0-1 1,0 0 362,0 1 0,7-1 0,1 1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49.8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73 8029,'6'8'1005,"-2"3"-989,5-6 1,1 6 137,4-1 0,1 2-131,-1 3 0,7-1 87,3 1 0,4-1 25,0 1 0,1-1 7,0 1 0,0-1-9,0 1 1,0-1 0,0 0 0,0-1-13,0-3 0,0 3-123,0-4 1,0-2 99,-1-2 0,-3-2-132,-1 2 0,1-4 85,9 4 0,-3-3-122,2-2 1,-1-5 42,2 0 1,-3-1-47,2 1 0,-2-3 97,-2-7 1,0 6-32,0-1 1,-5-4-89,0-6 0,-6 1 89,1 5 0,-3-1-12,-2 1 0,1-1 12,-1 1 0,-4-1-128,0 1 0,-7-1-43,2 1 1,-2-1-507,2 1-235,-4 0 628,6-1 1,-7 5-2,0 1-188,0 6-460,0-4 940,0 1 0,0 4 0,-7-11 0,-1 5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0.0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 1 7787,'-8'6'-73,"-5"-4"1056,11 4-198,-4-6 88,6 0-889,13 0 1,-4 0 109,11 0 11,-4 0 1,-2 0 6,1 0 0,-1 5-77,1 0 0,-6 6-17,1-2 0,-5 4 83,4 2 1,-4-1-195,5 1 0,-7-1 75,2 1 0,-4-1 89,-1 1 0,0-1-149,0 0-678,0 1 1,0-1 119,0 1 1,5-6-169,0 1 0,0-5 804,-5 5 0,-7-1 0,-1 6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1.21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1620 0 7778,'0'10'0,"0"0"0,0-5 65,0 4 1,-2-4 388,-3 5-265,4-1 1,-7 6-1,3-1 0,1 1 41,-5-1 0,1 1-26,-2-1 1,-3 1-206,4-1 0,-9 0 141,-1 1 1,-5-1-195,4 1 1,-7 1 51,-2 3 0,-1-1-38,-9 6 1,1-6 91,-6 1 0,1 2 42,-1-2 0,6 0 112,-1-4 1,7-1-132,-2 1 1,4-6-15,1 1 1,-2-5 41,-2 4 1,1-5-141,-7 0 0,7 3 92,-2-2 0,-3 0 56,-1-5 0,1 0-118,-2 0 0,7 0-159,-2 0 0,4-7 59,1-3 0,5 2 119,0-1 0,6-1-78,-1-4 1,3-1 63,1 1 0,-4-1-32,0 1 0,-1-2 23,6-3 0,1 2-32,3-2 1,-2 3 5,2 2 1,-3-1-2,-1 1 1,4-1 12,0 1 0,2-1 1,-1 1 0,-3 4-45,8 1 1,-3 1 35,2-2 1,4-3 33,-4 3 1,3 2-71,2-1 145,-6 6-62,4-10 8,-4 11 9,6-4 1,-2 6-35,-3 0 9,4 0 1,-7 6-5,3 4 0,3 3 0,-2 1 0,-3 1 1,2-1 1,-4 0 80,4 1 0,-6 4-66,1 0 0,2 1 4,-2-6 0,5 1-33,-4-1 1,4-4 41,-5-1-169,7-5 1,-5 2 50,3-6 87,4 0 0,-6-6-101,7-4 0,2-3-232,3-1 0,-2-2 129,7-4 1,-6 4 114,6-3 1,-2-2 144,2 2-109,3 0 1,-5 6 507,6 3-332,0-3 0,1 12-139,-1-4 1,1 3 145,-1 2 0,1 5 192,-1 0 0,1 1-203,-1-1 0,2-3-159,3 2 1,-2-2-306,2-2 0,2 0 180,-2 0 0,0 0-667,-4 0 0,4-5 56,0 0 776,1 1 0,0-3 0,3-1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3.12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824 44 7853,'-8'0'1621,"-5"0"-1208,12 0-5,-12-6-210,5 4 1,-2-6 21,0 3 0,6 4 245,-6-4-321,0 3 0,-4-2 63,-1-1 0,1 0-161,0 5 1,-1 0 86,1 0 1,-2 0-135,-4 0 0,4 0 102,-3 0 1,-2 0 34,2 0 0,-2 5-66,2 0 1,1 4-108,-6-4 0,6 5 101,-1-6 0,-2 8-83,2-3 0,-1 4 2,6 2 1,-5-2 83,-1-4 1,1 9-111,5-4 1,-1 4 91,1-4 0,-1 6-13,1-1 1,4 5 4,1-5 0,1 7 6,-2-2 1,2-1 100,3 1 1,3 0-104,-2 5 0,2-5 27,2 0 0,0-5-14,0 5 1,0-4 3,0 4 1,0-7 6,0 3 0,2-3 4,2 3 0,0-4-57,5 3 0,-4-3-10,5-2 1,-1 6-90,6-1 1,-1 0 92,1-4 0,-1 1 42,1 3 1,-1-3-29,1 3 1,-1-3-10,1-1 1,-1-1 12,0 1 0,1-1-19,-1 1 1,1-6 2,-1 1 0,1-2 1,-1 2 0,1 3 15,-1-4 0,1-1 21,-1 2-73,1 0 0,-1 2 38,0-2 1,-4 1-5,0-6 1,-5 0-17,4-5 1,-4 5-119,5 0 104,-7-1-10,3-4 85,-6 0-60,-6-6 30,-2 4 20,-7-4 0,1 6-44,-1 0 0,1 0 2,0 0 1,-1 0-29,1 0 0,4 0 31,0 0 1,1 0-41,-6 0 1,1 5 32,-1 0 1,-1 6-3,-3-2 1,3-1-40,-3 2 0,1-2-95,-1 2 0,3 3 127,-4-4 1,3 3-2,-3-3 1,4 4 35,-3-3 1,3 2-50,2 3 1,-1-1 0,1 1 0,-1 1 5,1 3 0,4-3 39,0 4 1,2 0-33,-1 0 0,-4 4-4,3-5 0,2 7-9,-1-2 0,4 2-5,-5-2 1,7 1 27,-2-5 0,-1 5-14,1-1 0,0-3-3,5-1 0,0 1 0,0-2 0,0 5-30,0-5 0,0 2 33,0-2 0,0-1-51,0 6 0,0-6 40,0 1 1,2 2-4,2-2 1,0 5 21,5-4 1,-5 4 3,0-5 1,3 7 29,-2-2 1,4-2-50,-4 2 1,6-1 7,-1 1 0,-2-2 7,2-2 1,-2-3 33,1 7 1,4-6-24,-3 1 0,1-3-1,-1-1 0,2-1 57,-2 1 0,8-1 4,1 1 1,0-1 15,-4 1 1,4-6-63,0 1 0,2-5 6,-1 4 0,-4-4-2,3 5 0,-1-5-31,1 4 0,-3-5 42,3 0 0,-3 0 40,-1 0-213,-1-2 0,1 4-98,-1-6 0,-4 0-220,-1 0 0,-4 0-56,5 0 228,-7 0-139,10 0 1,-12-1-793,4-4 0,-2 2 1217,2-7 0,-3 1 0,4-6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3.73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1 549 7476,'0'-8'343,"0"0"-25,0 4 94,0 2 2200,0-4-2405,6 6 0,2 0 42,7 0 0,-1 0-30,1 0 1,1 0-13,3 0 0,-1-5-24,6 0 1,-2 0-165,3 5 1,-3 0 37,-3 0 1,-1-5-100,6 0 0,-6 1 147,1 4 0,-3-5 4,-1 0 1,-1-1-281,0 1 0,-4 2 77,0-7 1,-7 5 121,2-5 1,1 6-57,-1-6-119,0 0 1,-5-4 124,0-1 0,0 1 38,0 0 0,-5-1-1,0 1 1,-4-1 1,4 1 1,-7-6-37,3 1 0,1-2 29,-2 2 0,7 3 1,-2-3 1,-1 1-145,1-1 1,0 3-952,5-4 1,0 4 204,0 2 1,0-1-919,0 1 1797,0-1 0,6-5 0,3-3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4.8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88 7972,'-13'1'0,"2"2"931,1 2-509,7 0-163,-3-5 1603,6 0-1656,12 0 1,-4-2-145,7-2-335,-1 2 1,-6-9-786,7 6 746,-1-6 0,1 7 143,-1-5 0,-4 4 45,-1-5 1,1 6-1146,5-6 1269,-7 7 0,4-10 0,-4 5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4.98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0 7803,'0'8'-1002,"0"5"793,0-11 1,0 6 225,0-3-17,0-4 0,6 12 0,2-5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5.15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 7803,'0'14'434,"0"1"-191,0-1 1,0-4 170,0-1 25,0-5-575,0 2-226,7-6 0,-4-2-947,6-2 1309,-5 2 0,8-11 0,-4 5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5.53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0 116 7803,'0'-8'1321,"0"-5"-800,0 4-301,0-4 0,7-2 206,2 1-516,-2 6 133,6-5 1,-5 7 321,6-4-195,1 3 1,-1 7-600,0 0 371,1 7 1,-2 3 142,-4 9 1,3-1-22,-8 6 0,1 0-579,-5 5 0,0 0 210,0-1 0,0 0 173,0-4 1,0 2 172,0-7 0,-1 5 334,-4-5-126,3 0-231,-4-4 1,6-5-48,0-1 0,6-6 152,4 2-36,3-3 0,1-7-150,1 0 0,-1-6-657,1 1 1,-1 2 244,0-1 1,6-1-82,-1-4 1,0 4 555,-4 0 0,-1 1 0,1-6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5.95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0 7862,'-10'5'203,"0"0"-177,7-1 929,-3 3-583,6-5 1,-2 10-36,-3-2 1,4 3-118,-4 1 0,3 1-39,2-1-203,0 1 1,0-1-3,0 1 0,0 5-82,0 5 1,0-3-285,0 2 1,0-5 257,0 6 0,0-8-590,0 2 0,0-2 339,0-3 0,0 0 148,0 1 1,0-5 234,0-1 0,0 1 0,0 4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6.16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9622,'14'0'394,"1"0"1,4 0-420,0 0 0,7 0-34,-2 0 1,-1 4-73,1 1 0,-5 5-465,5-5 0,-1 6 376,1-1 0,-3 1-527,-7-2 0,0 3 30,1-7 717,-1 6 0,1-3 0,-1 6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6.49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 7803,'-5'14'26,"1"1"1,-6-6 147,5 1 0,0 0 62,5 4 1,-4 1 173,-1-1-263,0 0 0,5-4-89,0 0 1,1-1 63,4 6 1,-1-6 45,5 1 1,-4-5-60,5 5 1,-2-6-311,1 6 1,4-2 97,-3 2 0,-2 3 5,1-4 0,1 4 40,5 1 1,-6-2 49,1 2 1,-7-3-141,2 9 0,1-4 41,-1-2 1,0 1 48,-5-1-148,0 1 1,0-1-719,0 1 0,-7-6 924,-2 1 0,-4-1 0,-1 6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6.66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0 217 7803,'0'-14'0,"5"-1"0,0 1 0,6 4 0,-1 0 0,-2 1 816,2-6-841,-1 7 1,6-4-95,-1 2 1,1-3-343,-1-1 0,2-1-487,3 1 948,-3-1 0,5 1 0,-6-1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8.62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 8438,'0'8'838,"0"0"-693,0-3 1,0-2 61,0 6 0,2-4-39,3 5 0,-2-1-266,7 6 0,-1-4 88,6 4 1,4-2 15,0 11 0,2-5-27,-2 5 1,4-5 103,6 5 0,0-4-115,0 4 0,4-5 102,1 5 1,0-6-10,-5 1 0,0 2-35,0-2 0,-1 0-114,1-4 0,0-2 81,0-4 1,-5 3-5,0-7 0,0 4 18,5-4 0,0 0-4,0-5 0,0 0-32,0 0 1,0-5 34,0 0 1,0-6-9,0 1 1,-7 2 18,-3-1 1,-1-1 62,1-5 0,-2 1-80,2 0 1,-3-2 4,-2-4 1,1 9-20,-1-3 1,-1 2 26,-3-2 1,3-1 3,-4 1 1,-1 1-3,2 3 0,-7-2-26,2 2 1,1 2 27,-1-2 0,0 5 23,-5-4 0,2 4-13,2-5 1,-2 6 38,3-6-19,-4 7-23,-1-10 0,0 10-7,0-7 1,0 5 4,0-4 0,0 4-2,0-5 0,2 5-3,3-4-83,-4 5 64,6-8-6,-7 3 44,0 1 4,0-4-29,0 10 797,0-4-768,0 18 1,1-8 84,4 5 1,-3-4-102,3 0 1,-2-2 5,2 7 1,-4-1 26,4 6 1,3-5-35,2-1 0,-2 1-2,2 4 1,-1 1 1,6-1 1,-1 1-38,1-1 1,1-4-13,3-1 1,-1 1-74,6 4 1,-5 1 63,5-1 0,0 1 27,5-1 0,-5 1-66,0-1 1,-4 1-62,4-1 1,-5 1 99,5-1 0,-5 0-3,5 1 0,-4-1 36,4 1 1,-7-1 7,3 1 1,-3-2 99,3-4 1,-4 4-76,3-3 1,-6-2-35,1 1 0,-7-1 62,7 2 1,-3-3 23,4-7 0,-1 4-73,1 1 0,-1 0 6,1-5 0,4 0-14,0 0 1,1-5-13,-6 0 0,5-4-98,1 4 1,-1-6 110,-5 1 0,6-3-7,-1-1 1,2-1-8,-2 1 1,-3-1-49,3 1 1,-3 4 48,-1 1 1,-1-1 0,1-5 0,-1 1-13,1 0 1,-1-1 1,1 1 1,-3-1 14,-2 1 0,3-1-19,-3 1 10,2-1 0,3 1-56,-1-1 0,-4 3-128,0 2 0,-7-3 63,2 3 1,1 2-85,-1-1 43,0 6 1,-4-9-589,4 8 388,-3-8 1,4 9-175,-6-7 344,0 7 1,0-5-266,0 3 428,0 4 0,-5-7-259,1 3-109,-1 3 514,5-11 45,0 12 1,0-7 168,0 3-231,-7 3 1,6-6-122,-4 4 86,3 2 1,-3-6 490,1 3-124,-1 3-197,-2-4 1,4 6-112,-6 0 1,4 5 156,-5 0-74,0 6 0,-4-3-84,0 6 0,4-4 19,0 0 1,5-2 218,-4 1-308,-1 4 1,1-11-115,-1 3-313,7-4 283,-4-1-25,7-6 1,0-2-157,0-7 0,5 1 82,0-1 1,5 1 95,-6-1 0,6 1-14,-5 0 0,4-1 355,-4 1 132,7 6-93,-4 1 1,1 7-161,1 0 0,-5 2-56,4 3 0,-4 3 328,5 6 1,-5 1-102,4-1 0,-4 5-108,5 1 1,-6-1 68,6-5 0,-5-1-60,5-3 0,-2 3-360,1-4-1135,4-2 0,-5 4-416,7-6 1727,-7 0 0,4 1 0,-4 2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9.24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0 102 7803,'6'8'1273,"-4"-2"-1118,11-6 0,-5 0 156,6 0-143,1 0 0,-1-5-16,1 1 1,4-3-300,0 2 1,5 2 119,-4-7 1,4 6 39,-5-6 1,5 5-104,-5-4 1,1 4-366,-6-5 1,1 7-1049,-1-2 851,1-3 652,-1 6 0,1-10 0,-1 4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9.42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 7803,'-8'0'83,"1"6"-1241,7-4 1158,0 4 0,7 1 0,1 1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2:59.60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 7803,'0'21'0,"0"-10"0,0 3 0,0-3 1013,0-2-701,0-3-1383,0-6 359,6-6 0,-4-3 65,3-5 647,3 6 0,-6-5 0,4 5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00.13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87 7803,'8'-7'-324,"5"6"0,-10-12 212,7 3 1,-1 2 418,6-1 1,-3 4-190,-2-5 0,3 5 39,-3-4 119,-4 6-230,7-4 9,-12 7 0,4 2-5,-10 3 0,2 3 21,-6 6 1,-1 1 0,-4-1 0,-1 0 42,1 1 0,-1 1-47,1 3 0,-1-3 4,1 4 0,4-4-25,0-2 0,6-1-4,-6-3 28,7 2-119,-4-4 1,9 1-118,3-5 1,3 3 66,6-2 0,1-1-54,-1-4 0,2 0 76,4 0 0,0 0 29,5 0 0,0 5-1,-5 0 1,0 5 65,0-6 1,-4 8-34,3-3 1,-3-1 114,-1 2 0,-6-2 60,1 2 0,-2 3-95,2-4 0,1 4 78,-6 2 1,-1-1-57,-4 0 0,0 1-24,0-1 1,-1 1 15,-4-1 1,2-4 78,-7 0 1,0-6-169,-4 6 0,0-5-193,-1 4 1,1-5-25,-1 0 0,1-2-266,-1-2 0,2-2-1054,4-2 1548,-4-4 0,5-13 0,-7-2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08.16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174 1 7703,'-8'6'-328,"2"-4"1,4 6 2703,-3-4-985,4-2-989,-6 11 1,7-5-88,0 6 0,-4-4-66,-1 0 1,0-1-169,5 6 1,-5-1 99,0 1 0,-1 4 13,1 0 1,2 0-147,-7-4 0,5 4-795,-4 0 1,4 1 343,-5-6 1,7 1-361,-2-1-147,-3 1 0,5-3-160,-7-2 320,7 3 0,-5-11 750,3 2 0,-3-2 0,-6-2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08.38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0 9082,'6'8'832,"2"3"-613,7-6 0,-1 2-25,0-3 0,1 0-57,-1 5 0,6-4-187,-1 5 1,5-2-138,-5 1 1,5 3-248,-4-8 1,-1 6-25,-5-5 1,1 1 204,-1-1 0,1-3-1305,-1 3 1558,1-4 0,-1 6 0,1 1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08.82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14 102 7678,'-8'0'0,"2"0"2482,6 0-2393,13 0 1,-3-1 114,9-4 0,-3 3-10,-2-3 0,1-1 0,-1 1 1,1-5 24,-1 6 0,1-8-241,-1 3 0,1 2 149,-1 2-127,0-3 0,1 2-40,-1-4 1,-4 4-33,0 6 0,-6 0 113,6 0 1,-5 0-182,5 0 211,-7 0-33,10 0 0,-12 6-14,4 4 0,1-2-1,-1 2 0,0-1 46,-5 6 0,5-1-19,0 1 0,0-1 1,-5 1 1,4-1-41,1 1 0,2-1 31,-3 0 0,0 6-116,5-1 1,-5 0 108,0-4 0,3-1-10,-2 1 0,1-1-68,-1 1 0,-4-1-543,4 0 1,-2-4-493,2 0-403,-3-7 501,4 3 0,-6-7 980,0-4 0,7-3 0,1-7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0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 8426,'0'8'980,"0"-1"-2311,0-7 923,7 0 1,-6-2 115,4-3 292,-3 4 0,4-12 0,2 5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09.44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102 1 9477,'-8'0'489,"-5"0"0,10 5-373,-7 0 1,2 6-129,-1-2 1,-3 0 101,8 0 1,-6 1 36,5 4 1,-1-4-44,1 0 0,3-6 22,-3 6 0,4-5 93,1 4-75,0-5 1,1 7-190,4-6 1,-2 0-197,7-5-65,0 6 0,4-3 166,1 7 1,-1-7 151,1 2 0,-6 1 48,1-1 0,-1 5-70,6-5 0,-5 6 342,-1-2-195,1 4 1,3 2-69,-4-1 0,3 1 17,-8-1 0,1 1 64,-5-1 0,0-4-154,0-1 0,0 1-152,0 4 1,0-4 170,0 0 1,-5-6 16,1 6 1,-8-7-1283,3 2 1,1-3 6,-2-2 1263,0 0 0,-4-7 0,-1-1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09.65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58 9123,'0'8'2294,"6"-1"-2118,2-7 0,7 0-74,-1 0 1,1 0-155,-1 0-475,-6-7 1,5 4 127,-3-7 0,3 5-101,1-4 1,0 4-1252,1-5 804,-1 7 947,1-10 0,-1 12 0,1-6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14.86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73 7660,'0'-10'656,"0"0"-367,0 1 470,0-6-121,0 7-5,0 2-46,0-1 11,0 6 37,0-6 0,0 19-315,0 2 0,0 10-85,0 0 1,0 5 40,0 5 1,0-2-84,0 7 0,0-7-1,0 2 1,5-4 0,0-1 1,1-5-188,-1 0 1,-2-6-213,7 1 1,-1-4 179,6-6 0,-5 2-436,-1-6 1,1 5 250,4-5 0,1 0-671,-1-5 1,1-2 424,-1-3 0,1 2-564,-1-7 1,5 1 286,1-6 0,-1-1-326,-5-3 1060,1 3 0,-7-12 0,-2 6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15.02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0 7660,'-14'0'0,"4"0"133,0 0 0,7 2-418,-2 3-629,4-4 520,1 12 394,0-11 0,6 17 0,2-3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15.42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44 7646,'-8'-8'2534,"1"2"-1519,7 6-874,0 6 0,0 2 50,0 7 0,0 6-10,0 3 0,0 3-47,0 2 0,5 5-9,0-1 1,2 6 15,-3-5 0,0 0-19,5-6 0,1 0 25,4-4 1,1-2 32,-1-2 0,1-4-19,-1 3 0,1-5-171,-1-4 0,2 1-15,3-6 0,-3 0-36,4-5 0,2-2 62,2-2 1,-1-5-70,1-5 0,-5 0 118,5-1 0,-6-4-25,1 0 1,-3-7-173,-1 2 0,-2-4 35,-4 0 0,-2-1-294,-7 0 1,0-5-54,0 0 0,-7 0-194,-2 6 1,-4 5 60,-2 4 0,1 3-295,-1 1 0,1 1 211,-1-1 0,6 6 676,-1-1 0,1 0 0,-6-4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15.65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7646,'8'1'1041,"-4"4"0,-2-2-530,-2 7 0,0-1 99,0 6 1,5 1-29,0 3-314,0 4 1,-1 6-162,1 0 1,6-1 83,-1 1 1,-2 5-122,2 0 1,-5 0 72,4-5 0,-1-5-103,2 0 0,3-5-88,-4 5 1,-1-6-302,2 1 0,0-8-10,4-1 1,1-7-313,-1 2 0,5-3-457,1-2 0,-1 0 507,-5 0 1,6-7-654,-1-3 1274,0-2 0,2-9 0,2-2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15.79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58 1 7646,'-15'0'835,"1"0"-146,6 0-924,-5 0 194,11 0 197,-4 0-156,6 6 0,6 2 0,3 7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16.58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362 333 7646,'0'-8'787,"0"0"153,0 3 1,-2-1-405,-3-4 1,2-1-116,-6 6 0,4-4-130,-5 4 1,1-5-347,-6 5 1,1-1 20,-1 1 0,-1 3-30,-3-2 1,3 2 162,-4 2 0,0 0 60,0 0 1,-1 2 66,2 2 0,3 5-158,-3 5 0,-2 2 176,2 3 0,-1-1-82,6 6 0,6 0-184,3 5 1,3 5-18,2 0 1,0-1-153,0-4 0,7 3 135,3-3 0,2 3-51,3-8 1,4-3 99,0-1 1,2-4-44,-1-2 1,-3-4-155,7-1 0,-6-5 45,1 0 0,2-2 156,-2-2 0,7-5-26,-2 0 1,-1-6 20,1 2 0,-5-11-69,5-4 0,-1 2 36,1-2 0,-3-7 4,-7-7 0,-1-4-1,-3-2 1,1-1-124,-6-3 1,0 3 109,-5-3 1,4 3 103,1 2 0,0 1-62,-5 3 0,0 6 118,0 9 1,0 3 31,0 6 367,0 7-348,0 2 0,0 7-115,0 4 0,-2 5 213,-2 9 1,2 4-95,-3 5 0,4 3 31,1 3 0,1 3-15,4 6 0,3-3-32,6 4 1,1-4-5,-1 8 0,1-5-5,-1-4 0,2-2 36,4-3 0,0-6-65,5 1 0,2-1-171,-3-9 1,-2 0 47,3-4 1,-6-7-175,5-3 0,-2-4 106,3-1 0,2 0-106,-3 0 0,5-8 49,5-6 1,-4-2 103,4-8 1,-4 3 60,-1-8 0,0 1-67,0-10 0,-6-1 26,-4-4 1,-3 0-14,-2-1 0,-6 2-26,-3 4 1,-3 4 31,-2 10 1,0 3-5,0 7 1,-7 1 38,-2 3 1,1 4-4,-2 6 0,-4 0 296,-6 0 0,1 1-141,5 4 0,-1 5 70,1 9 0,-6 4-61,1 6 0,5-1 195,4 1 1,2 5-86,-2 0 1,4 6-101,6-1 1,2-3-108,2 3 0,6-7-181,9 2 1,-1-8-483,6-2 1,0-7 347,5 3 0,5-6-929,0-4 0,4 1 541,-4-6 1,4 0-316,-4-5 0,5 0 40,-6 0 900,1 0 0,2-7 0,0-1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18.17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0 230 7637,'0'-9'-21,"0"-1"1055,0 7-536,0-3 1,5 7-380,0 4 1,0 3 70,-5 6 0,0 6 23,0-1 0,5 7-36,0-2 0,4 3-22,-4 2 0,5-2-5,-6-3 1,8 2-136,-3-7 1,4 6 75,2-6 0,-2 0-139,-4-4 0,9-6 125,-4 1 1,4-7 32,-4 2 0,1-4-162,-1-1 1,1 0 11,-1 0 1,6-6-24,-1-4 1,0-2 1,-4-3 0,-1-4 34,0 0 1,-1-7 39,-3 2 0,1-2-5,-6 2 1,5-8 75,-6 3 0,6-3-72,-5 3 1,0 5 37,-5 0 1,1 6-13,4-1 265,-3 3-43,4 8 87,-6 1-301,7 20 0,-6 3-73,4 13 0,1 2-42,-1 2 0,7-2 83,-3 2 0,2-2-31,-1-2 1,3 3 44,-3-3 1,2 2-100,3-12 1,-1 0 50,1-4 1,-1-1-2,1 0 0,-1-1 0,1-3 0,-1-2 5,1-3 0,-1-4-6,0 4 0,1-5 15,-1-5 0,1-3-3,-1-6 0,1-1-2,-1 1 0,1-7 31,-1-3 0,1 0-38,-1-5 1,-4 2 1,-1-12 0,-1 2 10,2-1 0,1-4 0,-6 3 0,5 4-22,-5 1 0,1 10 19,-1 5 0,-4 3 317,4 1-114,-3 7 39,-2 2-60,0 6-108,-7 6 0,6 4-32,-4 9 1,3 0-7,2 10 0,0-1-18,0 10 0,0-1 50,0 2 1,2 3-44,3-4 0,1-3 18,4-1 0,7-3-40,-2-2 0,3-5 3,-4 0 0,5-7-2,1 3 0,1-9-8,-2-1 0,-3-7-7,3 2 1,2-4-90,-2-1 0,1-1 107,-6-4 0,5-5-139,1-9 0,0 1 79,0-6 1,-4 0 15,3-5 0,-3-1-1,-1-4 0,-1-3 45,1-6 1,-6-1-6,1 1 0,-7-1 105,2 1 0,1 6 57,-1 3 1,0 5-41,-5 5 1,0 3 80,0 7 1,0 4-8,0 1-8,0 6 1,0-2-83,0 10 0,-5-1-30,0 11 0,-1-2-6,1 11 0,3 0-89,-2 5 1,2 6 8,2 4 0,0 2 79,0 3 1,6-6-64,4 1 0,3-7 38,1 2 1,1-4-113,-1-1 0,6-6 32,-1-4 0,2 2-117,-2-2 1,-3-4 128,3-6 0,2-6 22,-2 2 0,7-3-236,-2-2 0,-1 0 53,1 0 0,-6-7 57,1-2 0,2-6 44,-2-4 1,0 1 87,-4-6 1,-1 0-22,1-5 1,-3 0 52,-2 0 0,3-4-56,-3-1 1,-4 0 13,-1 5 1,1 5 169,-1 0 0,0 6-54,-5-1 1,5 8 359,0 1-119,-1 7 357,-4-3-386,0 25 1,0-6-137,0 16 1,0-4-9,0 4 1,2-1 30,3-4 1,1 8-555,4-3 1,3 1 210,-4-6 1,4 2-493,2-7 0,4 6 331,0-6 1,5 0-703,-4-4 0,4-3 411,-5-2 0,5-2-499,-5-3 0,7-4 134,-2 4 959,-3-10 0,6-3 0,-4-6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18.35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101 0 7637,'-14'5'-34,"-1"0"0,1 0-297,0-5 0,4 0 331,0 0 0,1 6 0,-6 2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18.50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52 30 7643,'-21'0'0,"10"0"0,-4 0 383,10 0 23,5 0 1,15 0-1163,9 0 0,3-5-50,2 0 806,0 0 0,6-1 0,2-2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20.20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58 289 7633,'-8'7'898,"-5"-6"0,12 12-368,-4-3 0,3 3-186,2 1 1,0 6-189,0-1 0,0 7-12,0-2 0,5 5 3,0 4 1,4-1-109,-4 7 1,6-5-43,-1 4 0,-2 1 81,2 4 0,-7-4-102,2-1 0,1-4-11,-1 5 1,0-7 1,-5 1 1,0-4 91,0-5 0,0 2 34,0-7-90,0 1 0,0-11-104,0 1 0,-2-7-92,-3 2 170,-3-10 0,-4-4-121,2-11 1,-3-2 38,3-7 0,2-2 77,-1-2 0,4-4 59,-5-7 1,2-5 106,-1-5 1,2 0-91,7 1 1,0-8 64,0 3 0,2-1 26,3 6 1,3 0-53,6 9 0,5 4-25,1 11 1,10 2 13,-1 3 0,3 4-96,-3 11 1,5-3 18,0 8 0,4-1-51,-4 5 0,0 1 81,-5 4 0,-2 8-21,-3 6 0,-3 7-281,-7-2 0,-1 4 90,-3 0 0,1 0-80,-6-4 1,0 2 57,-5-7 1,-7 5 27,-2-5 0,-4 5 116,-2-4 1,-4-3 102,0-7 1,-7 1-146,2-6 1,-3 5 11,-2-6 0,0 1 64,0-5 1,5 0-47,0 0 0,6 0 85,-1 0 1,3-5-61,1 1 0,2-8 12,4 3 0,2 1-24,7-2 34,0 7 1,7-8 74,2 6 1,4 0 174,2 5 0,1 5-44,3 0 1,-1 6-115,6-2 1,-5 4 62,5 2 1,0-2-53,5-4 1,0 3-248,0-8 1,-2 6 96,-3-5 0,7 0 132,-7-5 1,5 0-3,-10 0 0,7-2 86,-2-3 0,3-3-147,2-6 1,-1-2-11,-4-4 0,3 4 219,-3-3 0,2-3-21,-2-3 0,-3-2-264,-7-2 0,1-1 23,-1-4 0,-1 2-43,-3-7 0,-2 7 63,-4-2 0,-2 4 11,3 1 0,-4 2 151,-1 3 0,5 3-60,0 6 123,0 1-155,-5 6 569,0 1-107,0 7-245,0 20 0,0-8-113,0 17 0,0-3-36,0 3 1,0 1-49,0 4 1,0 3 77,0 7 1,5-6-3,0 1 0,6-7-21,-2 1 0,0-2-193,0-2 0,1-7 1,4-2 0,6-1 13,-1-5 0,0 4 37,-4-8 0,-1-4-122,0-1 0,1-3-217,-1-2 300,1 0 0,-1-7-59,1-2 1,-2-4 80,-4-2 0,4-6-19,-3-3 0,-2 2-22,1-2 1,-4-5 19,5-5 1,-5-1 35,4 1 1,-1 3 10,2-2 1,1 4 85,-6 5 0,5 3-110,-5 6 1,4 6 102,-4-1 0,1 7-115,-1-2 191,-3 3 1,4 9-52,-6 2 0,2 4 42,3 2 1,-4 6-102,4 3 1,-3 3-9,-2 2 0,1 5 101,4-1 0,-2 1-66,7-5 0,0-2-25,4-2 1,2 0 19,3-6 1,-3 1-53,4-6 0,1 1 1,-2-1 1,7-6-2,-2-3 1,3-3-6,2-2 1,-5 0-11,0 0 0,-1-7-34,1-2 1,1-4 50,-5-2 1,4-1-7,-5-3 0,5-4 2,-5-6 1,2-1 40,-1-4 0,-9-1-32,3-4 1,-4-1 0,0 6 1,-4 1-46,-6 4 0,0 6-1,0 4 0,-2 3 103,-2 1 0,-4 7-66,-7 4 1,5 0 238,1 0 1,-1 2-76,-4-3 1,-1 5-19,1 5 1,4 3-80,1 6 0,1 3 23,-2 2 1,-1-2-29,6 8 1,-5-1-91,5 5 0,1 4-75,4 1 1,0 0 47,0-5 1,0 0-66,0 0 1,4-5 66,1 0 1,6-7 16,-1 3 0,5-9-22,4-1 1,-2-2-80,8 1 1,-6 3 51,5-8 1,2 1-3,7-5 0,-2 0-91,3 0 0,-4 0 65,-1 0 0,5 0-104,0 0 1,-1-6 69,-4-4 1,-6 2 135,-4-2 1,2 6 52,-2-6 101,0 0 0,-6 1-180,-3-1 0,-2 5-16,-3-4 1,-4 4 723,4-5-462,-3 0 1,-7-4-46,0 0 0,-1-1-82,1 1 0,2-1 148,-7 1 1,7-1-91,-2 1 0,-1-5-102,1-1 0,0-1-2,5 2 1,2 3-127,2-3 0,0 3-71,5 1 1,-4 2 91,5 4 0,-1-4-405,6 3 0,-6 4 215,1 1 0,0 2-601,4-2 0,1 3 169,-1-2 1,2 0-851,3 0 960,-3 2 592,5-5 0,-6 1 0,-1-2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20.38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 1 7628,'-15'0'-68,"7"0"-142,2 0 210,19 0 0,-4 6 0,12 2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24.39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854 1 7865,'-15'0'2906,"1"6"-2643,-1-4 0,2 6-172,4-3 0,-4-4 119,3 4 0,-2-2-129,-3 2 1,1-1-4,-1 5 1,-1-4-65,-3 5 1,-2-6-68,-3 6 1,-3 0 43,2 4 0,-2 2 95,-2 3 0,0-1-30,0 6 1,0-4-105,1 4 0,-1-2 56,0 2 1,5 4 153,-1-4 0,8 8-13,-2 1 0,1 6-13,-1-5 0,3 6-2,-4-1 0,4-3 95,2 3 1,4-5-173,0 4 0,6-4 67,-6 5 0,7-2-80,-2 1 1,3 4 77,2-4 1,2-1-113,3 2 0,-2-2 50,7 1 1,-2 3 34,1-8 1,4 1-1,-3-5 0,3 5-21,1-1 0,-1 0-84,-3-9 0,6 3 89,-7-3 0,7-1 0,-6 1 0,3-5 10,1 5 0,1-5-194,-1 5 0,1-4 36,-1 4 0,5-7 46,1 3 1,-1 1 6,-5-2 0,6 0-4,-1-4 1,2-1-26,-2 1 0,-3-1 47,3 0 1,-1 1-75,1-1 1,-2 1 65,2-1 0,-3 1-27,-2-1 1,1-1 25,-1-3 0,-4 3-1,-1-4 1,0-1 5,0 2 0,4-5 4,-3 4 0,-4-4 15,-1 5 1,1-5-40,-1 4 23,6-6-2,-9 10 0,6-11-107,-3 3-9,-4 3 45,6-7 1,-7 7 14,0-3-14,0-3 163,0 4-88,-7-6 9,-1 0 40,0 0-23,-4 0 0,8 0-23,-5 0 1,4 0 34,-5 0 1,5 0-14,-4 0 5,-1 0 5,-4 0 0,-1 0 10,1 0 1,4 0-23,0 0 0,6 2 26,-6 3-68,0-4 1,-4 7 62,-1-3-77,1-3 0,0 9 44,-1-6 1,1 1-167,-1-1 154,1-3 0,-1 11-4,1-4 0,-5-1-120,-1 2 1,1-1 43,5 6 1,-1-1 71,1 1 0,-1-1-27,1 1 0,-1 1 62,1 3 1,-6-3-61,1 3 1,0 2 52,4-1 0,1 5-39,0-1 1,-1 2 42,1-2 1,-4 4-31,4-4 0,-9 1 4,9-1 1,-4 2-42,3-7 0,3 7 35,2-2 1,-3-1-53,3 1 1,2 0 44,-1 5 0,6-2-94,-2-3 0,-2 4 83,3-4 0,-1 5 2,5 4 1,0-4-27,0 0 1,0 5-4,0-5 0,0 3-73,0-3 1,5-5 76,-1 0 1,6 0 66,-5 5 1,6-5-67,-1 0 0,3 0 39,1 5 0,-4 0 8,-1 0 1,1-2 2,4-3 1,1 4 1,-1-4 1,-1 3 87,-3 2 0,3 0-28,-4 0 1,2 0-62,-1 0 1,3-2 5,-3-3 0,2 3 6,3-2 1,-5-3-54,-1 2 1,1-5 53,4 6 1,-4-8-85,0 2 1,-2 2 79,1-1 1,4-1-7,-3-5 0,3 1 108,1-1 0,1 1-120,-1-1 0,0-1 98,1-3 1,-1 3-73,1-4 0,4 2-28,0-1 1,2 1 40,-1-6 1,-4 5-55,3-5 0,-1 4 25,1-4 1,-3 0-11,3-5 0,-3 5 20,-1-1 0,-1 1-28,1-5 1,-1 5-51,1 0 65,-1 0-15,0-5 16,1 0-191,-1 0 36,1 0-215,-7 0-397,5 0 538,-12 0 0,11 1-470,-8 4 116,1-3-542,-5 4 1,0-6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24.8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10373,'-8'10'544,"3"0"1,4-6-190,1 6 0,0-5 90,0 4 1,0-4-33,0 5 0,0-5-155,0 4 0,1-4-112,4 5 1,-1-5 263,5 4-304,1 1 0,4 4-12,1 1 1,-6-1-179,1 1 115,0-1 1,-1 1-174,1-1 1,-7 1-34,2-1 1,1 0 65,-1 1 0,0-1 63,-5 1 1,0-1 36,0 1 0,0-1 110,0 1 1,0-4-103,0 3 0,0-7 9,0 7 0,0 2-8,0 4 1,0-1 21,0-5 1,-2 1 6,-2-1 0,2 1 2,-3-1 1,4 1-266,1-1 149,-7 7-348,6 1 1,-6 1 174,7-4 0,-2-3 137,-2-1 0,2-6-762,-3 1 1,4-5-1511,1 4 2393,0-5 0,6 9 0,2-5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25.69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0 174 9789,'15'0'338,"-7"0"1,5-1-341,-4-4 57,4 3 1,2-10-67,-1 2 0,0 2-197,1-2 0,-4 2 128,4-1 0,-4-3-77,8 8 0,-3-8-742,-1 3 578,-1 2 0,1-4-382,-1 6 0,0-4 41,1 4 662,-1-7 0,1 4 0,-1-6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25.90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7748,'-7'8'0,"6"0"1115,-4-3-403,3-3-320,2 11-69,0-12-1074,0 6 0,5-6-631,0 4 1382,6-3 0,-9 10 0,4-3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26.07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8610,'0'8'-763,"0"-1"763,0-7 0,7-7 0,1-1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26.95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1 159 6403,'0'-8'656,"0"0"-14,0 3-368,0 4 1,0-7 15,0 3-4,0 3 1,0-11 961,0 4-822,6-4 1,-3-2-68,7 1 0,-2 4 2,2 1 1,3 4 30,-4-5-241,4 7 1,2-8 288,-1 6-456,0 0 1,1 12 84,-1 2 0,-4 4 151,0 1 1,-5 7-408,4 3 0,-6 9-230,2 0 0,-3 3 81,-2-3 0,0-2 145,0 3 1,0-4 95,0-1 1,0-5 4,0 0 1,-5-6 207,0 1 0,0-3-5,5-1-220,0-1 345,0-6-96,0-1 0,2-7-287,3 0 1,-2-2 107,7-3 0,-1-1-247,6-4 0,-6-3 74,1 4 1,0-3-275,4 3 0,1-4-34,-1 3 1,2 2-210,3-1 0,-3 1 141,4-2 0,1 2 586,-2 3 0,7 4 0,-4-6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27.80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0 129 8795,'0'-10'1264,"0"1"1,2 4-996,3-5 0,3 5 206,6-4 1,1 4-16,-1-5 1,5 2 0,1-1 1,4-3-213,-5 8 1,2-6-50,-2 5 1,-1-1-166,6 1 1,-6 3 48,1-3 0,2 5-134,-2 5 0,0 2 121,-4 2 1,-1 4-86,1-3 0,-7 4-80,-3 6 0,-4-4-115,-1 3 1,-1 2 35,-4-2 0,-3 7 99,-7-2 0,6-3 99,-1-2 0,0-1-53,-4 1 0,4-3 114,1 3 0,6-7-102,-2-3 1,-2-4 40,2 5-119,1-7-75,10 3 0,2-6 111,7 0 0,-1 5 37,0 0 0,1 0-72,-1-5 0,6 1 54,-1 4 1,7-2 122,-2 7 1,-3-5-93,-2 4 1,2 1 110,-2 5 1,0-6 10,-4 1 1,-6 0 112,1 4 1,-7 0 14,2 1 1,-3 4-89,-2 0 0,0 1 63,0-6 1,-5 2-111,0 4 0,-6-4-92,1 3 1,-7 2 87,-3-2 1,-4 0-318,5-4 1,-7-1 11,2 1 0,2-6-113,-3 1 0,6-2-777,-5 2 0,6-2 523,-1-4 0,-2-2 199,2 3 1,0-5-230,4-5 599,1-3 0,-1-6 0,1-1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28.35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15 7449,'0'-8'2111,"0"1"-701,0 7-1093,0 13-279,0-3 30,0 11 0,0-1 139,0 5 1,0-3-121,0 2 1,0 0-1089,0 5 754,0-6 0,0 4-273,0-3 1,0-3 247,0-2 0,0 2-488,0-2 474,0 1 1,0-6-1080,0 1 1365,0-7 0,-6 4 0,-2-4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28.58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7687,'10'5'908,"-1"0"0,-4 5-367,5-6 0,0 3-280,4-2 0,0-2-162,1 6 0,4-4-145,0 5 0,2-5-257,-1 4 0,-4-4 256,3 5 0,2-2-641,-2 1 0,5 3 342,-4-7 1,-1 4-782,-5-4 455,1 6 672,-1-9 0,1 11 0,-1-5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29.21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1 116 9869,'1'-13'628,"4"4"0,3-4-408,7 3 0,-1-3 131,1-1 1,-1 4-34,0 1 0,1 1-213,-1-2 1,2 4 51,4 6 0,-4 0-185,3 0 0,-3 0 114,-1 0 0,-1 6-281,0 4 1,-4 7 34,0 3 0,-7 5-71,2-1 1,-4-1 86,-1 1 0,0 0 61,0 5 1,-4 0 63,-1 0 0,0-5-37,5 0 1,-5-6 156,0 1-114,0-3 17,5-1 1,2-6-116,3 1 60,3-7 0,6 8 42,1-6 0,-1 2-4,1-3 1,-1 0 98,1 5 1,-6-4-70,1 5 1,0-2 156,4 1 0,-4 4-107,-1-3 0,-4-2 109,5 2 0,-7-6 9,2 6 1,-4 0 31,-1 4 1,0-4-127,0-1 0,0 1 23,0 4 1,0-4 11,0 0 1,-4-1-19,-1 6 1,-6-6-48,1 1 44,-3 0 1,-1 3-174,-1-4 1,1 2-138,-1-6 1,1 0-287,-1-5 0,1 0-625,-1 0 44,1 0 1,1-2-604,3-2 1675,4-4 0,0-13 0,-2-2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30.76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492 0 8480,'-8'0'680,"2"0"0,4 0-450,-3 0-87,4 0 1,-7 2 36,3 3 1,-2-2 8,-2 7 0,-4-6 6,3 6 1,-1 0-12,1 4 1,-7 1-5,2-1 1,-4 0 11,0 1 0,3 4-103,-4 0 0,-1 7 65,2-2 0,-2 4 1,2 0 1,3 0 9,-3-4 1,3 3 3,1-3 0,5 4-138,1 1 1,1-1 65,-2 1 1,4 2-61,6 3 0,0-4 91,0 4 1,0-4-157,0-1 0,1 0 46,4 0 1,-2 5-61,7 0 1,0-1 88,4-4 0,2-1-14,3-4 0,-1 3 39,6-3 1,-6 2-29,1-2 1,2 2 76,-2-7 0,5 2-71,-4-2 0,-1-3 62,-5 3 1,2-3-66,4-1 1,-4-1-3,3 1 1,-8-6 15,-1 1 0,0-5-2,4 5 0,-4-6 6,-1 6 0,-4-7 48,5 2-246,-7-3 222,10-2-226,-12 0 136,6 0 8,-20 0 0,8 1-16,-9 4 0,7-3 13,-2 2 0,4-2-122,-5-2 69,1 0 0,-6 5-4,1 0 1,-1 0-60,1-5 0,-1 4 87,1 1 0,-1 2-39,1-3 0,0 0 21,-1 5 1,-1 1-22,-3 4 0,1-4 27,-6 0 0,6 3 4,-1 1 1,-2 8 34,2-7 1,-5 7 5,4-2 1,1 1 55,5-2 0,-6-1-86,1 6 1,1-2 120,9 2 1,-2 2-64,6-7 0,-5 7-28,5-2 0,1 3 32,4 2 0,0-5 18,0 0 1,0 1-52,0 3 0,0 1-7,0 0 0,1 0-27,4 0 0,-2 0 45,7 0 0,-1-2-68,6-3 1,-5 2 54,-1-7 0,1 5-15,4-4 1,1-1 3,-1-5 1,1 6 1,-1-1 1,1 0 12,-1-4 1,0-2 1,1-4 0,-1 4-3,1-3 0,-1 1-8,1-1 0,-1 2-118,1-2 1,1-2 112,3 2 1,-3-5-108,3 4 0,-4-4 2,-6 5 0,4-2-391,-3 1 310,3 4 0,0-10-434,-4 7 83,4-7 1,-10 8-150,7-6-1008,-7 0 668,10-5-999,-11 0 2030,4 0 0,-6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31.18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0 376 8322,'10'0'550,"-1"0"1,1 0-340,4 0 0,-4 0 100,0 0 1,4 0-20,5 0 1,1 0 48,-6 0 1,2 0-168,4 0 1,-4 0 12,3 0 0,-3 0-132,-2 0 1,1 0 90,-1 0 1,-4 0-102,0 0 24,-1-6 0,4 3-202,-3-7 76,3 7 0,-10-8-73,6 6 225,-5-7-26,2 4 31,-6-6-61,0-1 0,0 6 176,0-1-164,0 1 0,-5-6-61,0 1 1,-1 4 20,1 0 0,4 1-89,-4-6 1,3 1-97,2-1 0,0 6-288,0-1 1,0 0-119,0-4 0,0 0 225,0-1 1,0 1-705,0-1 0,0 1 1059,0-1 0,7 1 0,1-1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31.82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7 189 7707,'-6'8'142,"6"-3"1,2-4 711,7-1 1,1 0-9,4 0-651,1-6-37,-1 4 0,1-11-170,-1 4 0,2-4 75,3-2 1,-2 1 142,2-1 1,-5 1-22,-4 0 0,3 4-2613,-4 0 939,4 1 382,2-6 1107,-7 1 0,5-1 0,-5 1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3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0 7675,'-8'0'152,"0"5"91,3 0-195,4 0-1077,-6 1 636,7-4 393,7 4 0,1 1 0,6 1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32.17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7675,'8'13'0,"-1"-8"0,-7 9 0,0-7 0,0 2 1072,0-5-281,0 2-838,6-6 1,-4-2-1463,2-2 1108,4-4 401,-6-7 0,11 1 0,-5-1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32.54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73 7719,'1'-8'1598,"4"3"-1202,-3-3 1,11 2 3,-4-4 0,-1-1-210,2 6 0,0-4 8,4 4 1,0 0-113,1 5 1,-1 0 65,1 0 1,-2 2-211,-4 2 0,3 4 14,-8 7 1,3 1-44,-2 3 1,-4-1-7,4 6 0,-3-2-68,-2 3 1,-2 2 51,-3-3 1,2 2 103,-7-2 0,7 2-17,-2-7 1,4 0-4,1-4 539,0-1-389,0-6 1,1-2-275,4-6 1,3-1-18,7-4 1,-1-3-310,1-6 1,4-3-181,0-2 0,2 3 262,-2-3 0,-1-2-318,6 2 0,-6 4 382,1 6 1,-3 1 328,-1-2 0,5-3 0,3 5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32.95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0 8271,'-15'0'1107,"7"2"-889,4 3 1,0 1-25,0 4 1,2 3-165,-3-4 0,4 4-14,1 2 1,0-1-62,0 0 0,0 3 112,0 2 0,0-3-207,0 3 1,0 2 22,0-2 1,0 1-481,0-6 1,0 0-387,0 1-287,0-1 827,0 1 443,0-7 0,0 5 0,0-5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33.15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7677,'0'8'831,"0"-2"1,2-6-226,2 0-461,4 7 1,7-6 48,-1 4 1,1-3 23,-1-2 1,2 1-440,4 4 0,-4-3 182,3 2 0,-3 3-481,-2-2 0,1 4 296,-1-4 0,1 2-1282,-1-3 831,1-2 675,-1 4 0,1 1 0,-1 1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33.65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1 189 7677,'0'-16'0,"0"-4"770,0 11-420,0-4 0,1-1 120,4-1 1,-2 2-132,7 4 0,0-4-90,4 3 0,2-3-55,3-1 0,-1 4-169,6 0 1,-5 7-30,5-2 1,-4 4-104,4 1 0,-6 6 106,1 4 1,-5 3-182,-4 1 1,1 5-117,-6 1 0,0 5 135,-5 0 0,-2 2 21,-3 2 1,2-5 62,-7 0 1,1-5 188,-6 5 1,6-6-41,-1 1 0,5-3 9,-4-1 1,5-6-143,0 1 5,2-7-152,2 4 1,6-7 199,4 0 1,-2-5-18,2 0 0,-1-1-75,6 1 0,-1 3 83,1-3 0,-6 4 137,1 1 0,-2 1-48,2 4 0,1-2 190,-6 7 1,0 0-4,-5 4 1,4 1-87,1-1 0,0 2 55,-5 3 1,0-2-70,0 2 1,-5-3 121,0-2-174,-6 1 1,3-1-144,-6 1 0,4-6-58,0 1-183,1-7 1,-6 8-623,1-6 1,-1 0 455,1-5 0,-1 0 74,1 0 371,0-6 0,-7-2 0,-2-7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38.24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 8223,'0'-8'2559,"0"1"-2067,0 7 0,0 12-211,0 2 0,2 5 97,3 1 0,-2 4 41,7 9-210,-7-2 1,8 4-8,-6-6 0,6 5 0,-1 0 0,-2 4-114,1-4 0,-4 0 114,5-5 0,-5 4-156,4 1 0,-5 0 92,0-5 1,3 0-223,-2 0 1,-1 0-95,-4-1 0,5 1-93,0 0 0,0-5-26,-5 0 0,0-6-221,0 1 0,0-7-11,0-3 0,0-4-266,0 5-210,0-7 1,1 3 466,4-6 0,-3-1 538,3-4 0,-4-3 0,-1-7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38.53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87 7750,'15'-5'765,"-1"0"1,1-1-409,-1 1 0,2 3-161,3-2 0,2 0-6,3 0 0,9 2-79,-4-3 1,3-1-51,-3 1 1,-2 0-162,-3 5 0,2-5-82,-7 1 1,5-1-340,-5 5 1,-1-2-1359,-8-3 871,2 4 517,-10-6 491,5 7 0,-7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38.97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189 1 7634,'-21'8'0,"5"5"0,0-10 290,6 6 0,0-4 60,-4 5 0,4-2 622,1 2-654,-1 9 0,-3-3 6,3 13 1,-1-5-117,6 0 0,-1 0 6,1 5 0,4-5-24,-4 0 0,-2-6 0,3 1 0,-1-3-95,5-1 0,0-1 38,0 1 1,0-6-55,0 1-19,0-7-201,0 4 0,6-7 13,4 0 0,-2-2 139,1-3 1,3-3 22,7-6 0,-1 4-9,6 0 0,0 5 47,5-4 0,4 6-42,1-2 1,2 3-2,-3 2 1,-2 0 69,3 0 0,-1 7 13,-4 2 1,3 4 48,-8 2 1,-3-1-53,-1 1 0,-4 1 111,-2 3 0,-4-1-82,-1 6 0,-4-5 96,5 5 1,-7 0-46,2 5 1,-4-5-21,-1 0 0,-4 0 41,-1 5 0,-6-3-4,1 3 1,-5-8-110,-4 8 0,2-8 86,-8 3 0,6-7-278,-5 3 0,0-9 79,-5-2 0,2-5-467,3 0 1,-4 3 262,4-2 1,-1-2 99,0-8 0,0 2-536,5-7 1,0 1-847,0-6 0,4-4 164,-3 0 0,8-7 204,1 2 1134,7 3 0,-10-6 0,5 4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39.57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0 7920,'0'10'705,"0"0"0,0-1-83,0 6-429,0-1-142,0 7 0,0 2 134,0 6 1,5 1 7,0 4 0,4-2 0,-4 6 0,5-5-329,-6 0 0,6 3-11,-5-3 1,0 1-129,-5-5 0,1 0-27,4 0 0,-3-7-256,3-2 1,-4 1-1065,-1-2 818,0 0 804,0-4 0,0-7 0,0-2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39.85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1 202 7664,'1'-23'234,"4"4"1,3-4 136,7-1 0,1 3 231,3 2 1,-1 3-277,6 2 1,-5 4-110,5 0 0,0 6-86,5-6 1,0 7 61,0-2 0,-5 8 24,0 2 0,-6 11-110,1-2 1,-3 6-131,-1-1 1,-7 2 93,-3 3 1,-4 3-160,-1-3 0,0 4 91,0 1 1,-6-2 38,-4-3 1,-3-2-227,-1-2 1,-1-4 77,1 3 0,-5-4-417,-1-6 0,1 2 85,5-6 0,-1 0-88,1-5 1,1-2 3,3-2 522,-3-4 0,12-7 0,-6 1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0.68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362 160 7645,'0'-15'381,"0"1"643,0-1-427,0 1-382,-7-1 0,-1 7-8,-6 4 1,3-3-17,-4 2 0,4 0 10,-8 5 1,-4 0-15,-1 0 0,-2 2-1,2 3 1,-3-2-29,3 7 1,1-5-43,-1 4 1,7 1 11,-3 4 0,4 1 59,2-1 0,6 1-117,3-1 0,3 1 52,2-1 0,2 5-284,3 1 1,3 4 49,6-5 1,5 5-43,1-5 1,10 5 106,-1-4 1,3-1 29,-3-5 0,2 6 63,2-1 0,-2 0-50,3-4 1,-4-1 13,-1 1 0,0 4-7,0 0 0,-5 1-103,0-6 0,-6 5 22,1 1 0,-3-1-87,-1-5 0,-7 2 91,-3 4 0,-5-4 22,-5 3 0,-8-3 86,-6-2 0,-7 1-93,2-1 0,1 1-3,-1-1 0,0-4 1,-5 0 1,5-7 124,0 2 0,5-4 0,-5-1 0,6-1 24,-1-4 0,4-5-45,6-9 1,-3-4 7,8-6 0,0-1-181,9-4 0,-2-3 91,7-6 0,1 3 45,8-4 1,-1 4 2,6-8 1,-4-2-582,4 2 1,-5 5 89,5 4 0,-6 2-73,1-1 0,2 4 73,-2 10 0,0-2-91,-4 7 1,-1-2 572,1 2 0,-1 3 0,1-5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1.44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87 1 7657,'-13'1'0,"4"4"0,-2-2 712,6 7 1,-5 0-227,5 4 1,-1 0-366,1 1 0,3 4-26,-2 1 0,-3 4-66,2-5 0,1 5 134,4-5 0,0 7-24,0-2 0,0-1 53,0 1 0,0-7-158,0 3 0,0-4-70,0-2 1,1 1 125,4-1 0,-2-4-99,7-1 0,-5-5 61,4 0 1,1 0 36,4 0 1,6-2-38,-1 3 1,7-4-6,-2-1 1,3 0 18,2 0 1,5 0-6,-1 0 0,1-4-303,-5-1 1,5 0 100,0 5 1,-2-2-351,-8-2 0,2 2 27,-7-3 0,5 2-138,-5-2 0,0 3 126,-4-2 1,-1-3-90,1 2 0,-1 1 10,1 4 555,-7 0 0,5-7 0,-5-1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1.72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 0 7647,'-10'2'337,"2"2"0,2 6 0,2 3 1,3 1 806,1 1 1,0 4-942,0 0 1,0 9-116,0 1 0,0 4 55,0 6 0,0 8-86,0-4 1,5-1 64,-1-4 1,1-4-134,-5 5 1,0-6-165,0 6 1,0-7 90,0 2 1,0-4 141,0-1 0,-5 0-51,1 0 1,-1-2-735,5-3 1,0-3-629,0-6-436,0-1 1791,0-6 0,0-1 0,0-7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2.18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348 29 7405,'-7'-9'20,"-2"-1"1,-4 7 748,-2-2-555,1 4 0,-2 2 50,-3 4 1,2-2-123,-2 7 1,-2-1 9,2 6 0,-5-1 38,5 1 1,-1 6-7,6 3 1,-5 8 121,-1 2 0,1 6-75,5-2 1,1 9 3,3 1 0,4 2-33,6-2 1,0-8-156,0 4 0,1-6 37,4 1 1,3-4-65,7-6 1,-1-2 150,1-3 0,4 2-31,0-7 1,2 1-160,-2-6 1,2-6 84,3-3 1,4-3-168,-4-2 1,-2 0 62,2 0 0,-1-12-143,1-2 0,1-5 37,-5-1 1,4-2 49,-5-7 0,0-5 71,-4 1 1,4-8-27,0 3 1,-4-4 39,-5-1 0,-7-1-38,2 1 1,-4 0-74,-1-1 1,-1 7 80,-4 3 1,-3 4-101,-7 1 1,1 7-135,-1 2 0,1 4-247,-1 2 1,-1-1 249,-3 1 1,3 1-45,-3 3 314,3-3 0,1 5 0,1-6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3.73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29 7639,'0'-10'1494,"0"1"-956,0 6 596,0-4-1077,0 20 1,0-3-27,0 9 0,0 2-111,0-2 1,0 7 79,0-2 1,0 5-145,0 5 0,-2-4 164,-3 4 1,2-4-19,-6-1 0,5-5-155,0 0 1,0-1 39,-1 1 0,4-3 112,-4-7 1,3 1-1,2-1 29,0 1-20,0-1 2,0 1 1,0-6-45,0 1 39,7-7 0,-4 4-27,7-7 0,-5 4 22,4 1-164,-6 0 143,10-5 0,-10 0-27,7 0 6,-7 0 3,10-6-168,-5 4 152,7-11-187,-1 12 206,1-6 0,-6 2-334,1 0 134,-7 1 69,3 4 52,-6 0 170,0 6 29,0-4-130,0 11 6,7-12 0,1 6 22,6-7 0,-4 0 179,0 0 1,-1 0 34,6 0 0,-1-2 11,1-3 0,4 4-82,0-4 0,7 2 38,-2-2 1,3 3-315,2-3 0,3 4 92,-3 1 0,3 0 130,-7 0 0,-5-2 3,0-3 0,-4 4-1037,-2-4 1,-4 3 962,0 2 0,-7-6 0,3-2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3.98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23 44 7661,'-15'0'1161,"7"0"-880,8 0 0,8-2-224,7-3 0,-1 4-226,1-4 0,-1 2-109,1-2 224,-1 3 1,0-4-174,1 6 0,-2-2-896,-4-3 1123,4 4 0,-5-6 0,7 7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4.1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8214,'1'8'899,"4"-3"1,3-4-716,7-1 1,1 0-172,3 0 0,-3 0-479,3 0 1,4 0 226,1 0 0,2 0-516,-2 0 1,3 0 754,-3 0 0,3-6 0,2-2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5.46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1 102 7658,'0'-8'1178,"0"1"-388,0 7 0,0 13-780,0 6 0,0 6 22,0-1 1,4 3 34,1-3 1,2 3 10,-2 2 1,-4-5-142,4 0 1,-2-1 16,2 1 0,-3-3 67,2-7 1,-2 1 80,-2-1 4,0-6-154,0-1 148,0-7 1,-5-7-186,0-2 0,1-4-7,4-2 0,0-4 39,0 0 1,-5-7 51,0 2 1,0 2 103,5-3 1,2 3-72,3-2 1,-2-2 73,6 7 1,-1-5-33,2 4 0,3 6 18,-3 4 0,2 6 62,3-6-62,-1 7 0,1-4-90,-1 7 0,1 0 60,-1 0 1,1 7-144,-1 2 0,0 4 82,1 2 0,-2-1-156,-4 1 1,4 4 4,-3 0 1,3 0-20,1-4 0,-4-1 126,0 1 0,-7-1-29,2 1 1,-4-6-66,-1 1-2,0-7 208,0 4-97,-6-7 0,4-2 70,-3-3 1,4-3-43,1-6 0,0-1 74,0 1 1,0-2-13,0-4 1,1-2 128,4-7 0,3 5-33,7 0 0,1 1-87,3-1 1,-3 0 28,3 10 0,2-4-14,-2 8 1,6 4 87,-6 1 1,0 4-74,-4 1 1,-1 6-14,0 4 1,1 7-69,-1 3 0,-4 5-120,0-1 1,-2 4-47,1 1 1,-1-5 75,-3 0 1,-3-5-429,3 5 1,1-6-156,-1 1-277,0-3 1,0-1-416,-1-1 304,8-6 1041,-11-1 0,12-7 0,-5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5.65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42 7658,'0'-15'1877,"6"1"-1522,-4 6 0,4 3-163,-6 10 1,0 3 23,0 6 1,0 7 128,0 3 1,2-1-150,3 1 1,-4-1-201,4 1 1,-3 1-87,-2-5 1,1 0-597,4 0-1248,-3-4 998,10 5 525,-10-7 411,4-6 0,1-1 0,1-7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6.22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 7658,'0'14'87,"0"1"1,0-1 900,0 1 0,0-1-461,0 0 0,0 1-209,0-1 0,5 6-292,0-1 1,1 5 51,-1-5 1,-4 5-75,4-4 1,2 1 88,-3-2 0,6-3-122,-5 3 0,0-8-36,-5-1 108,0 0-51,0 4-121,0-6 199,0-1-263,0-7 1,-2-12 39,-3-2 0,4-4 54,-4 4 0,3-5 64,2-1 0,0-5-23,0 0 1,0 3 82,0-2 0,0 0 37,0-5 0,7 2 87,2 2 0,3 5-92,-3 5 0,9 1 118,-4-1 0,4 6-83,-4-1 1,1 7 291,-1-2-215,1 3 1,-1 9-18,1 2 1,-2 9-61,-4 1 1,4 2 8,-3-2 1,-2 2-218,1 3 1,-4 2 66,5-7 0,-5 5-413,4-4 1,-5 4 240,0-5 0,3 0-715,-2-4 0,-1-5 112,-4-1 0,5-4-102,0 5 0,1-7 926,-1 2 0,-3-4 0,4-1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6.54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203 15 7658,'-1'-8'433,"-4"3"0,-3 3 228,-7 2 0,1 0-559,-1 0 1,1 5-42,0 0 0,-1 6-76,1-1 1,1-2 167,3 2 1,-1-6-11,6 6 1,0 0-171,5 4 1,0 1 114,0-1 0,2 1-138,3-1 1,3 0-18,6 1 0,1-1-30,-1 1 1,1 4 44,-1 0 0,0 1 18,1-6 0,-1 1 26,1-1-4,-1 0 0,-4 1 122,0-1 1,-7 1-72,2-1 1,-5-4-53,-5 0 1,2-2-87,-7 1 1,0-1-193,-4-3 0,-5-3-31,-1 3 0,1-4-304,5-1 0,-6 0 175,1 0 451,-7-6 0,4-2 0,-7-7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6.81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7677,'-8'7'-692,"2"-6"692,6 6 0,6-1 0,2 2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7.90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7712,'-8'0'1290,"2"0"-360,6 0-687,0 6 1,1-4 23,4 3 1,-2-3-34,7-2 1,-5 4 12,5 1 0,-1 5-43,6-5 1,-1 6-13,1-2 0,1 4-96,3 2 1,-1 4 71,6 0 1,0 7-96,5-2 1,0 3 34,0 2 0,-1 0 26,1 0 1,0 0-51,0 0 1,-5 0 5,0 0 1,-4 5-23,4-1 1,-7 1 51,3-5 0,-4 2 10,-2 2 1,1-1-7,-1 7 0,1-5-82,-1 4 1,-4-1 25,-1 2 0,-1-2-9,2-4 0,1-2 2,-6 3 0,5-4-63,-5-1 1,-1 0-15,-4 0 1,5 0 82,0 0 0,0 0-9,-5 0 1,-2 0-15,-3-1 0,2 1-150,-6 0 0,4 0 23,-5 0 0,5 0 41,-4 0 1,-1-2 14,-4-3 0,4 2-2,0-7 1,2 5 20,-1-4 0,-4 1-5,3-2 0,-1-3-4,1 3 1,-3-3 1,4-1 0,-4 4 4,-2 0 1,6 1-9,-1-6 0,0 0-1,-4 1 1,4-1 19,1 1 0,1-1 0,-2 1 0,-1-1-58,6 1 1,-5-1 45,6 1 1,-6-1-17,5 1 15,-6-1 1,4 0-287,-2 1 0,1-2-57,3-4 1,2 3-21,-7-8 0,5 1-699,-4-5-666,5 0 460,-8 0 1,10-1 190,-3-4 1090,-3-3 0,0-7 0,-6 1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8.2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12 7655,'-2'-8'390,"-1"5"1,-3 6 0,-1 6 884,1 4 0,1-3-1178,5 0 1,0-1 106,0 6 0,-2 4-90,-2 0 0,2 0 82,-3-4 0,4-1 0,1 1 0,0 4-4,0 0 0,0 1-8,0-6 1,0 5-154,0 1 0,0-1 78,0-5 0,1 1-151,4-1 1,-2-4 65,7 0 0,-2-6-95,2 6 1,2-5 45,-2 5 0,3-7 74,1 2 1,1-4-179,-1-1 1,6 0-78,-1 0 0,0 0-29,-4 0 0,1-5 75,3 1 0,-3-1-64,3 5 0,-3 0 88,-1 0 0,-1 0-316,1 0 1,-1 0 6,1 0 0,-1 0-109,0 0 0,-4 0 110,0 0 1,-5 0-38,4 0 0,-4 0 481,5 0 0,-7-7 0,3-1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9.32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333 0 7640,'-8'7'-244,"-5"-6"113,5 12 0,-2-11 637,1 3 0,4 3-140,-5 1 0,2-1-171,-1 2 0,-4 0-42,3 4 0,2 0-42,-2 1 1,1 4 44,-6 0 1,1 2-31,-1-1 1,1-3 9,-1 7 0,6 0 3,-1 5 1,-3 7-44,-1 2 1,-4 10-116,9 5 0,-3 4 51,3 1 0,-3-1 68,8 1 0,-6 0 30,5 0 0,0-2-36,5-3 0,0 3 88,0-3 0,0-3-39,0-2 1,0 2-23,0-2 1,0 1-45,0-6 0,5 0 15,0 1 0,5-3-94,-6-2 0,8 8 61,-3-4 0,4 4-80,2-4 0,-1-1 98,1-4 1,-1 4-137,0-3 1,1-4 66,-1-1 1,1-4 25,-1-1 1,1 0-131,-1 0 0,1 0 97,-1 0 1,1-7-46,-1-3 1,1 2 47,-1-1 1,0 4-114,1-5 1,-1 2 63,1-2 0,-1-8-128,1 4 0,-2-4 45,-4 4 0,4-6 26,-3 1-1125,-4-7 26,7 4-708,-11-7 1696,4 0 1,0-7-1,2-1 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49.70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15 130 7643,'-8'0'523,"2"7"7,6-6 177,0 6-575,0-1 1,6-4 246,4 3-243,3 3 0,-2-2 54,3 4 1,-2 2 12,7-2 1,-3 3-64,-2 1 1,1 1 41,-1-1 0,5-4-75,1 0 0,-1-1 68,-4 6 0,-1-2-101,0-4 1,1 2 139,-1-6-118,1 7 0,-1-11-16,1 4 1,-6-3 2,1-2 1,-5 0 38,4 0 0,-1-7-10,2-3 1,-2-2-183,-3-3 1,-2 1 98,7-1 1,-5-4-109,4 0 1,-4-5-76,5 4 0,-5-4-159,4 5 0,-6 0-36,2 4 1,2 1-197,-3-1 1,6 1-447,-5-1 0,5 1 452,-6-1 0,6 6 539,-5-1 0,6 1 0,-3-6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55.58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825 58 7678,'-10'-4'59,"1"-3"0,-3 1 518,0-1 0,-1 1 1,0 3 290,-2-2-601,4 0 1,-10 3 23,7-2 31,-1 2-88,1-4 0,-2 6 21,-3 0-109,3 0 0,-12 0 91,4 0 1,-3 1-1,-2 4 1,0-2-74,0 7 0,-1-2 43,-4 2 0,3 2-110,-2-2 0,-3 3 97,2 1 1,1 2-120,4 4 1,5-3 103,0 7 0,1 1-21,-1 3 0,3 1-17,7 0 1,-1 5 3,1 0 0,4 6-154,1-2 0,5 4 103,-1 2 1,4-1-153,1 0 0,1-4 50,4-1 0,3-4-52,7 5 1,1-7 28,3 2 1,-1-4 50,6-1 1,0 0-121,5 0 1,5-2 56,-1-3 1,11 2 16,-6-7 0,7-1 23,-6-8 0,3 1-97,1-6 0,-1-1 57,-4-4 1,2-1-92,-6-4 1,0-8 129,-5-6 1,5-7-3,-1 2 0,6-8-14,-5-2 1,-1 1-3,-4 4 1,-5-2 72,0-3 1,-6 2-77,1-6 1,-4 1 70,-5-2 0,-4-7-50,-6 2 0,-2-2-88,-2 2 0,0 2 11,-5 4 1,-3-2-125,-7 6 1,1 0 83,-6 5 1,5 5-86,-5 0 1,0 6-375,-5-1 1,5 3 214,0 2 1,6-1-449,-1 1 0,-2-1-164,2 1-570,-1-1 433,6 1 1114,-1-1 0,7 1 0,2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56.52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781 58 7678,'-1'-10'517,"-4"1"1,2 4-271,-7-5 1,5 7-41,-4-2 0,4 4-3,-5 1 0,1-2-20,-6-3 1,-1 4 25,-3-4 1,1 3-13,-6 2 0,5 0-41,-5 0 1,0 5-1,-5 0 0,0 5-72,0-6 0,-5 8 69,0-3 0,2-1 18,8 2 1,-3 0-16,3 4 0,1 0-188,-1 1 1,5-1-19,-5 1 1,6 1-4,-1 3 0,-2 2 95,2 3 0,-1 3 23,6-2 0,-1 2-61,1 2 1,0 0 53,-1 0 1,2 1-69,4 4 0,-3-4 56,8 4 1,-1 1 5,5-1 1,1 0-85,4-5 1,3 0-158,7 0 1,-1 0 103,1 0 1,-1-1-78,0 1 0,1 0 43,-1 0 0,6 0 67,-1 0 0,0-5 78,-4 0 0,1 0-80,3 5 1,-1-6 54,6-4 0,-2-3-37,2-1 1,4-1 11,-4 0 0,1-1 48,0-3 1,0 1-48,-5-6 1,5 0 7,-1-5 0,4 0 1,1 0 0,-5-2 116,0-3 0,0 1-109,5-11 1,-5 4-105,0-8 0,-5-2 59,5 1 0,-4-5 31,4 1 1,-7-4 54,3-1 0,1 0-3,-2 1 0,5 3 131,-5 1 0,5 0-106,-4-5 1,-1 2 92,-5 3 0,1-3-69,-1 3 1,-1 1 80,-3-1 1,-4 5-49,-6-5 1,0 6-18,0-1 0,-1-2 164,-4 1 0,2 0-94,-7 0 1,0 3-188,-4-7 0,-1 6 89,1-1 1,-1-2-316,1 1 1,-1 1 137,1 5 0,0-1-247,-1 1 0,1-2-11,-1-4 1,1 9-189,-1-3 1,6 3 129,-1-4 0,5 1-38,-4-1 0,4 1-390,-5-1 0,7 1 66,-2-1 786,-3 7 0,6-11 0,-4 3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57.66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579 59 7678,'0'-10'246,"0"0"1,-1 7 126,-4-2 1,2 2-38,-7-2 1,0 4-143,-4-4 1,-1 3-1,1 2 1,-2-5 282,-3 1 1,1-1-97,-6 5 0,5 0-156,-6 0 1,1 0-10,-5 0 1,1 0-25,-1 0 0,0 6-154,0 4 1,5 4 128,0 6 0,4-3-126,-4 7 1,7 0 40,-3 5 1,4 7-74,2 2 0,-1-1-36,1 2 1,4-1 63,1 6 0,5-1-24,-1 0 1,4 1 50,1-1 1,0 2-123,0 3 1,1-3 80,4 4 0,5-4-133,9-2 0,-1-5 44,6 1 0,0-7 2,5 2 1,2-5 58,2-5 0,4 2-10,7-7 1,-1 0 2,0-4 0,1-1-4,-1 1 0,-4-7-35,-1-4 1,-6-2 32,2-2 0,-3-6 40,-3-4 0,1-5-30,0-4 0,-5 2 24,1-8 0,-1 0-8,5-9 0,-7 3 2,-3-2 1,-3-4-13,-1-2 0,-1-7 4,1-3 0,-7 0 6,-3 0 0,-4 4-4,-1-3 0,-1 7-87,-4-3 0,-2 9 80,-2-9 0,-4 9-178,3-3 0,-3 5-79,-1 0 0,-2 2-97,-3 2 1,3 2 156,-4 3 0,4 3 77,2 6 0,-6 1-826,1 0 0,1 4 390,9 0 0,-4 5-216,3-4 0,2 6 775,-1-2 0,-1-3 0,-4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58.48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623 15 7636,'-15'0'21,"1"0"265,-1 0-144,1-7 1,-1 6 250,1-4-295,-1 3 0,-1 2 81,-3 0 0,1 2 0,-6 3 0,0-2 33,-5 7 1,0-6-23,0 6 1,0 0 93,1 4 0,-1 1-70,0-1 0,5 0-54,0 1 1,1 1 29,-1 3 1,3 2 23,7 3 0,-1 5-61,1 0 0,1 0-77,3 5 1,-3 1 61,4-1 0,2 8-145,2 1 1,4-1-38,1 1 0,0 4 81,0-9 1,0 2-101,0-6 1,6-2 27,4 7 1,3-7-59,1 2 0,2-5 72,4-5 0,-3 1 28,7-5 0,0 4-73,5-5 0,0 0 35,0-4 0,5-7-39,0-3 1,6-4 53,-2-1 0,3 0-55,-3 0 1,2-6 51,-6-4 0,0-8-4,-5-1 0,0-7 51,-1 2 1,-3-3 2,-1-2 1,-7-1 13,3-4 0,0 2-51,0-7 0,-1-1 118,-5-8 1,-4 1-62,0-6 0,-7 7-54,2-3 0,-4 5 29,-1 0 1,-4 6 6,-1-1 1,-6 7-56,1-2 0,-5 4-10,-4 1 1,3 1-287,-3 4 1,3-1-220,1 5 0,-1 3-342,-3 7 0,3-3 352,-3 4 1,3 2-893,1 2 1419,1 4 0,-7 1 0,-2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6.80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15 145 7627,'-6'-8'0,"4"0"215,-3 3 0,4 2 528,1-7 0,0 6-345,0-6 1,1 5-68,4-4 1,3 1-103,7-2 1,-1-3 92,0 3 0,3 2-21,2-1 0,2 4-78,3-5 0,2 7-22,-7-2 0,5 4 0,-5 1 0,5 0 55,-4 0 0,-1 6-137,-5 4 0,1 7-124,-1 3 0,-1 10-151,-3-1 0,-2 5 142,-3 0 0,-4 2-276,4 8 0,-10-2 145,-4-4 0,-4 2 84,-2-6 0,1 0-20,-1-5 1,-1 0 112,-3 0 1,1-7 14,-6-3 1,5 1-29,-5-6 0,5 4 62,-6-9 1,6-1-69,-5 2 0,6-7-92,-1 2 0,3-3 69,2-2 1,4-2 33,0-3 0,7-3-75,-2-6 1,4-1-182,1 1 1,1-1 118,4 1 1,8 1 30,6 3 0,5-2 75,-4 2 1,4 4 3,-5 1 1,5 3 70,-5 2 0,5 0-57,-4 0 1,1 2-26,-2 3 1,-3-2 12,3 6 1,-3 1-26,-1 4 0,-1-1 30,1-3 1,-6 1 7,1-6 0,0 5-639,4-5 1,-4-1-353,-1-4 1,1 0-1430,4 0 2408,1 0 0,-1-6 0,1-2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7.41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145 15 9633,'14'0'608,"1"0"1,4 0-558,0 0 1,2 0 87,-1 0 0,-4 0 61,3 0 1,2 0 0,-2 0 0,0-4-13,-4-1 1,-1 0-767,1 5 1,-6 0-2814,1 0 2067,-7 0 995,4 0 1,-19 0 328,-2 0 0,-4 0 0,4 0-66,-1 0 1,1 0 245,0 0 1,-1 0 229,1 0 1,-1 1-78,1 4 1,-1-1 213,1 5 0,-1 1-228,1 4 1,1 6-12,3-1 1,-2 0 25,2-4 1,3 4-52,3 0 0,2 0-58,2-4 1,0-1-100,0 1 0,0-1-113,0 1 1,2-7 61,2-3 1,0 1-97,5-1 1,1 0 10,4-5 1,2 0 101,4 0 0,-4 0-25,3 0 0,4 4 10,1 1 1,-2 6 137,2-1 0,-4 3-102,4 1 1,-5 1-28,5-1 0,-6 2 10,1 4 0,-3 1-1,-2 3 0,-1-2 131,-3-3 0,-4-1-122,-6 6 0,-1-5 6,-4 6 0,-3-8 33,-7 3 1,-4 0 148,0 0 0,-5-1-135,5-5 1,-6-1-114,6-3 1,-7 1-478,2-6 0,-3 5 257,-2-6 1,0 1-904,0-5 1,2 0 537,3 0 1,-3-6 238,2-4 0,5-3-171,0-1 473,-2-1 0,-1-12 0,-6-3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8.96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203 0 7532,'8'0'536,"-2"0"1402,-6 0-1636,-6 7-151,-2 1 1,-7 6-132,1 1 0,-1 1 110,1 3 0,-1-1-113,1 6 1,0 0 54,-1 5 0,2 0 30,4 0 0,-4 4-6,3 1 0,-1 6 43,1-1 1,-1 3-21,6 1 1,0 0 5,5 1 1,0-1-58,0 0 1,0-4 52,0 0 1,0-6-96,0 6 0,0-5 79,0 4 1,0-4-2,0 4 1,7-4-42,2 5 0,-1-6-154,2 6 1,-5-7 113,5 2 1,-2-4 29,1-1 1,2-1-132,-6-4 0,7-2 89,-3-2 0,-1-4-126,2 3 0,-5-3 83,4-2 0,-4-1 38,5-3 1,-5 1-182,4-6-337,-6 6 0,9-8-439,-8 7-387,1-7 140,-5 4 759,0-7 0,-6-7 0,-2-1 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9.30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15 131 7765,'-8'2'222,"3"2"76,3-2 1,4 9 406,3-6 0,3 6-420,6-1 0,1-2-322,-1 2 0,0-2-12,1 1 1,4 2 148,0-6 1,1 5 24,-6-5 0,2 4 1,4-4 0,-4 0-30,3-5 0,-3 0-84,-2 0-69,1 0 0,-1 0 78,1 0 1,-6-2-7,1-2 0,-5 0-64,4-5 1,-4-1 66,5-4 0,-5 4 13,4 0 1,-4-1-25,5-8 1,-5 3-821,4-3 0,1 1 375,4-1 1,-1 3-1115,-3-4 1552,3 4 0,-5-5 0,6-1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9.7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87 7625,'0'-9'349,"0"-1"936,0-1-662,0-2-288,6 5-167,2-5-26,7 12 0,-1-7 59,1 3 0,4 3-1,0-3 1,1 4-52,-6 1 0,5 0-69,1 0 0,-6 1-288,-4 4 173,-1 3 0,-1 7-164,-3-1 1,-3 1 127,-2-1 0,0 5-232,0 1 0,0 0 153,0 0 1,-5-4 77,0 3 0,-6-3-143,1-1 0,2-1-883,-1 0 1,4 1 498,-5-1 0,7 1 599,-2-1 0,-3 1 0,0-1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9.93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7625,'0'14'0,"0"-4"0,0 0 0,0-6 1848,0 6-719,0 0-2380,0-2 1251,6-15 0,2-2 0,7-12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59.5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1 102 7660,'0'-8'38,"0"-5"113,0 5 0,0-2 218,0 0 0,0 6-72,0-6 1,0 5 196,0-4 52,0 5 178,0-9-47,0 12-147,0-6-201,6 7 0,-4 7-91,2 3 1,-2 4-23,-2 5 1,0 4 19,0 6 1,0 0 147,0-1 0,0 3-80,0 3 1,0-2-74,0 6 0,5-5-134,0 0 1,-1 3 87,-4-3 0,0 6 8,0-5 0,5-1-76,0-4 0,0-5-374,-5 1 1,0-3 182,0 2 1,5-1 97,0-4 1,-1-3-284,-4 3 0,0-8-527,0-1 55,0 0 1,0-1-86,0 1 234,0-7-3528,0 4 3310,0-20 0,2 3 800,3-9 0,3-4 0,6 1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3:59.90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58 7660,'0'-14'176,"0"0"1,1 1 1007,4 3-236,-3 4-272,4 6 35,-6 0-391,0 6 0,0 2-104,0 7 1,0 5-25,0 5 1,5 2 0,0 2 0,0 0 295,-5 0 1,4 4-180,1 1 1,0 1-163,-5-1 0,5-3 16,0 2 1,1 3-131,-1-3 1,-3 3 43,2-2 0,3-6 76,-2 1 0,-1 0-321,-4-5 0,2-3 101,3-1 1,-4-4 59,4-2-866,-3 1-1093,-2-1 619,0 0-465,0-6 1007,0-1 682,0-7 1,6-13 0,2-3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0.83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7519,'0'14'1438,"0"2"-953,0 3 0,5 4-237,-1 6 0,6 0-88,-5 0 0,4 1-237,-4 4 0,0-4 10,-5 4 1,2-3-33,3-2 0,-4-2-195,4-3 0,-3 2 173,-2-7 1,0 5 80,0-5-38,0 1 1,-5-6-360,0 0-236,0-5-947,5-3 998,-6-6 622,4 0 0,-11-6 0,5-3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1.09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1 217 7648,'0'-21'183,"0"5"1,0-4 19,0 5 1,5 1-1,-1-1 1,8 1 142,-3-1 1,4-1-60,2-3 1,4 8-116,0-4 0,2 6-20,-2-1 0,-3 3-67,4 7 1,-4 0-101,-2 0 0,1 2 69,-1 3 1,-1 3-130,-3 6 1,-4 2 45,-6 4 0,-3-3 10,-7 8 1,1-6 30,-11 5 0,3-6-86,-3 1 0,3-1-73,-7 1 0,6-5-138,-1 1 1,3-1-73,1-4 1,1 1-297,-1-1 0,6-4-536,-1-6 1189,7 0 0,-10 7 0,5 1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1.47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1 360 7648,'14'0'1067,"1"0"-677,-1 0 0,2-2-139,3-3 1,4-1-61,6-4 1,-5-2-57,0 2 1,-1-3-172,1-1 1,1-6 33,-5 1 1,-1-5-30,-5 5 0,1-2 72,-1 2 0,-4 2-207,0-2 0,-7 1 141,2-1 0,-4 3 62,-1-3 0,-1 4-9,-4 6 1,-3-2-5,-7 6 0,1-2 146,-1 2 1,1 4 5,-1-4 0,-4 8 108,0 2 1,-2 6 36,2-1 1,3 8-139,-4 1 1,4 5-62,2-5 0,6 7 35,3-2 0,3 5 3,2 5 0,0-9-95,0 4 0,2-5-707,3 1 1,4 0 258,11-5 1,-4-1-16,3-5 1,2-1-135,-2-3 0,5 1-348,-4-6 0,1 4-492,-2-4 1372,-3 0 0,11-5 0,-4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2.10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318 116 7648,'-6'-8'756,"-2"0"-702,-6 3 0,-1 4 216,1-4 0,-6 3 843,1 2-827,0 0 0,4 0-140,1 0 1,-5 7 56,-1 2 1,-1 4-13,2 2 1,3 1-57,-3 3 0,3 4-286,1 5 1,6 1 70,-1 0 0,7-5 25,-2 1 0,3-8 51,2 2 0,5-2-118,0-3 0,8-1-92,1-4 1,1 3 88,4-7 0,-1-1 99,1-4 0,-1-1-77,6-4 0,-7-3-158,3-7 1,-3 1 177,3 0 0,-4-3 109,3-2 1,-3 3-107,-1-3 1,-3-2 15,-2 2 1,3 1 336,-3 8 1,-2 4 36,1 6 9,-6 0 0,9 6-106,-8 4 0,1 8-85,-5 1 1,2 11 15,3-1 1,-4 5-37,4 0 1,-2-4-15,2 4 1,-3-3-104,3-2 1,-2-2-3,2-3 1,-4 3 90,4-3 0,-2-3-30,2-1 0,-3-4-143,3-2-598,-4 1 313,-1-7 171,0-2 0,0-8 158,0-2 0,0-6 6,0-9 0,-5 1 38,1-6 1,-6 0-73,5-5 1,-5-6 8,6-4 0,-6-3 72,5-1 0,0-2 145,5-3 0,0-4-64,0-6 0,0 7 43,0 3 0,7 9-70,2 6 0,4 8 3,2 6 0,-1 5-32,1 4 1,-1 4 10,1 6 0,-1 0 61,0 0 0,6 1-43,-1 4 0,0 3-116,-4 7 1,-1 1-13,1 3 0,-6-1-89,1 6 0,-7-5 81,2 5 0,-3 0-39,-2 5 0,-7-2-88,-3-3 0,-2 2 43,-3-7 1,-4 1 82,0-6 1,-1-1-101,6-3 0,-1-4-690,1-6 0,0 0 52,-1 0 817,1 0 0,-1-13 0,1-3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2.33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7648,'8'2'126,"-3"3"0,2 3 932,-3 6 0,3 5-472,-2 1 0,-2 5-185,7 0 1,-2 7-369,1 1 0,3 6 32,-8-5 0,6 4 138,-5-4 1,4 0-1,-4-5 1,6 0-714,-1-1 0,-3 0-17,-3-4 0,3-3-673,-2-7 0,-1-4-234,-4 0 1434,7-7 0,-6 3 0,6-6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2.6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0 246 7648,'15'-6'0,"-1"3"272,0-7 0,-4 0-69,0-4 1,-1 4-13,6 1 0,-1-3 3,1-7 0,-1 3-161,1-3 1,-2 3 35,-4 1 1,-2 1 107,-7-1 0,4 1-5,1-1 1,-2 6 188,-7-1-143,-4 7 0,-7-3-76,1 6 0,-6 6-7,1 4 0,0 2 72,4 3 0,3 4 255,2 0 1,-1 7-138,6-2 0,0 4-122,5 1 1,0-5-255,0 0 1,6 0-201,4 5 0,5-5-664,4 0 1,-2-6 501,8 1 0,-3-3 244,2-2 1,8-6 168,-3-3 0,10 3 0,-2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3.70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71 420 7559,'-15'0'-218,"7"0"218,2 0 1439,6 0-907,0 6 1,0 2-231,0 7-136,0-1 1,0 2-43,0 3 1,0-1-101,0 6 1,5-6-106,-1 1 0,1 2 92,-5-2 0,0 1 97,0-6 0,0-4-101,0-1 0,0-4 198,0 5-140,0-7 1,-1 3 32,-4-6 0,3-1-63,-3-4 1,-1-3-82,1-6 1,-1-1 7,1 1 1,3-6 59,-2 1 1,2-5 25,2 5 0,-2-7-22,-3 2 0,4 1 55,-4-1 0,8 0-29,2-5 1,6 5 19,-1 0 1,3 6-15,1-1 0,2 5 6,4 4 1,-4-1-31,3 6 1,-8 0 23,-1 5 1,-1 7 5,6 2 0,-1 6-43,1 4 0,-6 3-26,1 7 1,-5 5 36,5 0 0,-2 0-13,1-5 1,3-1-33,-8 1 0,6-1-96,-5-4 1,4 1 123,-4-5 1,2-3 17,-3-7-428,-2 3 216,5-11 1,-7-2-56,0-10 1,4-5 51,1-4 1,0 1 83,-5-6 1,0 0 64,0-5 1,5 0 105,0 1 0,4 0 23,-4 4 1,6-3-98,-1 3 1,3 3-20,1 2 1,-4 2 68,0 3 0,-1 6 42,6 3-22,-7-3 1,5 8 105,-4 0 1,-2 7-116,-3 7 0,3 0 78,-2 1 1,1 4-102,-1 0 1,-2 7 16,7-2 1,-1-1 23,6 1 0,-6-5 16,1 5 0,1-6-158,9 1 0,-4-3-21,3-1 0,-3-6-117,-1 1 1,-1-7 30,0 2 40,7-3 1,-3-4-22,6-3 1,-11-3 103,1-6 0,-4-7-9,0-3 0,1 0-16,-6-5 0,0 3 82,-5-8 1,4-3-34,1-1 1,0-4-2,-5-1 0,0-2 57,0-4 0,2 6 136,2 0 0,-2 7 31,3 12 1,-4 3 51,-1 7-141,0 6 203,0 1 82,0 20 0,-1 5-141,-4 16 1,3 3-94,-2 6 1,-3 0-81,2 1 0,1-1-121,4 1 0,0-6-51,0 1 1,1-7 46,4 2 1,-2-4 98,7-1 0,-1-2-195,6-3 0,-2-1-907,-4-4 0,9-3 254,-3 3 1,2-7-198,-2-3 1,1-4 360,3 5 629,-3-7 0,5 3 0,-7-6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5.04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44 232 7628,'-7'-8'701,"-1"-5"1,-1 7-501,-1-4 0,7 2 619,-2 3-311,3-3 0,2-2-136,0 1 0,2-1-123,3-4 0,-2-1 48,7 1 1,1-1 31,8 1 1,-1 1-24,6 3 1,0-2-119,5 2 1,0 3-1,0 3 1,-2-3-15,-3 2 1,2 1-174,-7 4 0,2 6 2,-2 4 1,-7 2-52,2 3 1,-4 6 91,-1 3 1,-2-2-92,-7 3 1,0-1-60,0 5 1,-7-5 26,-2 0 1,-4-7 76,-2 3 0,-1-4-35,-3-2 0,3 1-97,-3-1 0,-2-1 193,2-3 2,-1 2-42,6-10 12,-1 4-176,7-6 1,8 0 91,10 0 1,3 0 48,1 0 0,1 0-64,-1 0 1,2 5-95,4 0 1,-4 5 175,3-5 1,-3 6-12,-2-2 1,1 4-54,-1 2 1,1 4 5,-1 0 0,1 2 265,-1-1 0,-4-3-54,-1 7 1,-5-4-114,0 4 1,-2-5 55,-2 5 1,-2-5 148,-2 5 0,-4-4-65,-7 4 1,1-7-78,-1 3 1,1-4-72,-1-2 1,1-4-10,-1 0 1,-1-7-114,-3 2 1,3 1 89,-3-1 0,-2 0 42,2-5 0,-2-5-384,1 0 0,6-6-1662,-1 1 1,-2-8 753,7-1 0,-1-7-891,6 2 2126,3-3 0,-4-8 0,6-2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5.25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58 7624,'-8'-14'234,"1"-1"0,20 1 0,3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05.60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59 88 7624,'6'-13'2460,"4"3"-1135,3-3-829,1 5 1,5-1-107,1-1 0,4 2-166,-5-2 1,7 4 146,-2 6 0,-2 0-50,2 0 1,-1 0-112,1 0 0,2 6-99,-7 4 1,3 3-94,-7 1 1,2 7 20,-7 3 0,-3 3-133,-3 2 1,-7-1-87,-2-4 0,-11 3 85,2-3 1,-5-1 99,-1 1 1,4-7-68,-3 3 0,-2-4 47,2-2 64,-1 1 36,6-1-182,6-6-220,2 5 145,6-11 1,6 6 55,4-3 0,-2-2 76,1 6 0,1 1-25,4 4 1,1 1 80,-1-1 1,1 1-30,-1-1 0,1 2 110,-1 4 0,1-4-37,-1 3 1,-6 2 113,-3-2 0,1 0 51,-1-4 1,-2 4-68,-7 0 0,-4 6-81,-7-6 1,1 0 25,-1-4 1,-4 4 32,0 0 1,-7-4-215,2-6 1,1-1-242,-1 2 1,7-4-115,-3-6 1,-1 0-365,2 0 1,-5 0-546,5 0 0,-5-1 674,4-4 1,1-3 64,5-7 603,-1 1 0,-6-1 0,-1 1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12.59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58 521 7656,'-9'0'-51,"-1"0"143,7 0 303,-10 0 98,11 0-61,-11 0-47,12 0-88,-6 0 1,7-7-143,0-3 1,5 2-13,0-1 1,6-1-77,-1-4 0,3-6 78,1 1 1,5 0-74,1 4 1,1-4 34,-2 0 1,-1-5 10,6 4 0,0-5-65,5 1 1,0-4-157,0-1 0,6 5 105,3 0 1,11 7 46,4-3 0,-2-1-86,2 2 0,-2 1 96,2 9 0,-3-4-6,-6 3 0,-6 4-1,1 1 0,-1-1-68,6 1 1,-3 0 24,-2 5 0,3 0-106,-4 0 1,-1 0 109,2 0 1,-7 5 108,2 0 1,-4 6-43,-1-1 1,-2-2 15,-2 1 1,0 1 7,-5 4 1,-1 1-47,-5-1 0,1 1 15,-1-1 0,1 1-26,-1-1 0,-1 1-181,-3-1 1,-2 0 36,-4 1 0,-2-1-115,3 1 1,-2-6-197,2 1-285,-4-7-533,6 10 828,-7-11 1,-2 4-138,-3-6-163,4 0 698,-6 0 0,1 0 0,-2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12.94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59 1 10312,'1'9'793,"4"1"-751,-3 0 0,9 4 51,-6 1 0,1 1-329,-1 3 1,-3-3 160,2 3 0,-2 2 1,-2-2 1,0 1 157,0-6 0,0 5 91,0 1 1,0-1-42,0-5 1,0 1-46,0-1 1,0 1 20,0-1 0,0 1-47,0-1 1,0 1-318,0-1 1,-5 1 46,0-1 1,-1 0 15,1 1 1,2-1-542,-7 1 0,2-6 321,-1 1 1,-3 0-444,8 4 1,-6-4 853,5-1 0,-6 1 0,3 5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13.28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261 14 7647,'-7'-8'-526,"6"2"364,-12 6 297,11 0 0,-9 2 318,6 2-280,-6 4 1,8 7-35,-7-1 0,0 7-33,-4 3 1,-1 2-423,1-2 1,0 4 182,-1-4 0,1 1 152,-1-1 0,2-3-58,4-6 1,-4-1-634,3 1 1,2-1 671,-1 1 0,5-7 0,-9 4 0,5-4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13.48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42 6690,'8'-8'-717,"0"-3"717,-3 6 0,-4-1 0,4 1 0,3 3 0,0-3 241,7 10 0,-2-2 323,-4 7 1,4 0-478,-3 4 1,7-4-415,3-1 0,-1 1-106,-5 5 0,1-1 233,-1 0 1,1-1 164,-1-3 1,1 3 34,-1-4 0,1-2 0,-1-2 0,1 3 0,-1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13.95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0 101 7647,'0'-8'0,"5"-5"0,0 4-146,6-4 398,-3-2 1,6 3-50,1 2 0,-1 2-45,1 3 1,-1 4-14,1-4 1,4 3-116,0 2 1,2 0-48,-2 0 1,-3 2 78,4 3 0,-6 3 113,-4 6 1,1-3-109,-6 4 0,0-4-451,-5 8 1,-7 2 180,-2-2 1,-6 2 46,-4-1 0,1-4 152,-6 3 1,6-3-19,-1-2 0,3 1 119,2-1 1,6-4-115,3 0 1,-2-6-10,3 6 41,-1-7 1,6 5-122,4-3 0,-2-3 75,7 3 1,0-2-98,4 2 0,1-4 114,-1 4 0,2 1 0,3-1 1,-3 7 166,4-3 0,1 2-73,-2-1 1,-1 3-94,-9-3 1,2 2 25,-6 3 1,5-1 566,-5 1-299,0-1 0,-12 1-47,-3-1 0,-2 1-172,-3-1 0,-4-1-116,0-3 1,-5 1-265,4-6 1,-4 4 156,5-4 1,-5 0 117,4-5 0,1 0-304,5 0 0,-1 0-1234,1 0 1581,-1 0 0,1 0 0,-1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17.92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87 174 8240,'-13'-10'0,"2"0"2057,1-1-1690,7-2 0,-3-1 139,6-1-212,6 1 1,2-1-12,7 1 0,-1 0 27,1-1 1,1 5-103,3 1 0,-3 6 0,3-2 0,4 3-38,1 2 1,-2 0-25,2 0 1,-6 11 47,1 4 1,-3 14 23,-1 0 1,-5 9-159,-1 1 1,-6-2-94,2 1 1,-3-1-425,-2 2 0,-2-2 242,-3-4 1,-3-4 13,-6 0 0,-2 0 67,-3-5 0,1 2 45,-6-2 1,1 2 81,-1-7 1,-3 0-43,3-4 1,1-2 4,-1-4 0,7-2 33,-3-7 1,4 0-6,2 0-2,-1 0 0,2-7-3,4-2 0,2 1-25,7-2 0,2 0-4,3-4 0,3-1 153,6 1 1,6 4-88,-1 1 0,7 6-44,-2-2 1,-2 3 33,2 2 0,0 0 162,5 0 1,-5 2-141,0 3 1,-6-2-47,1 6 1,2-1-128,-1 2 0,-1 3-266,-5-3 1,-4-2-1275,0 1 701,-1-6 673,6 10 1,-1-11-540,1 3 850,-7-4 0,4-14 0,-4-3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18.32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289 58 7655,'-6'-8'130,"-2"-5"1,-7 5 0,1-2 1125,-1 1-1007,1 5 0,0-2 0,-1 6-259,1 0 1,-6 2 110,1 2 1,-2 4 31,2 7 0,3-1-370,-3 1 234,3-1 1,1 1 111,1-1 1,6 2 60,3 4 0,3-4-54,2 3 1,0-1 85,0 1 1,8-1-74,7 6 0,-1-2 13,5 2 1,-1 2 12,1-7 1,-3 5-47,4-4 0,-4 4-73,-2-5 1,1 0 74,-1-4 0,-4 1-11,-1 3 0,-5-3-12,0 3 1,3-6-11,-2 2 1,-1-9-166,-4 9 1,-1-4 119,-4 3 0,2-4 40,-7 0 0,1-2-219,-6 1 1,1-2-1197,-1-7 1,1 0 722,-1 0 0,1-2 274,-1-3 0,1-3-1233,-1-6 1578,7-1 0,-4-6 0,4-1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18.50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 7655,'15'0'551,"-7"0"386,4 0 1,-4 0-644,7 0 0,-5 0-352,-1 0 1,6 0 209,4 0 0,0 0 40,-4 0 0,6 0-1325,3 0 1,-2-4 634,2-1 0,-4 0 325,4 5 173,-13 0 0,15 0 0,-10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16.89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44 7458,'6'-14'754,"-4"4"-284,3 0-41,-4 7-48,-1-3 65,7 6 197,-6 0-406,6 0 0,-2 1-1,0 4 1,-1 3-19,-4 7 1,0 5-25,0 5 1,2 3-95,3 6 0,-4-2 87,4 7 0,-3-5 7,-2 4 0,0-4-36,0 4 0,0-5-276,0 0 1,0 3 60,0-3 0,0 1-41,0-5 1,5 0 73,-1 0 0,1 0-88,-5 0 1,0-5-102,0 0 1,0-6 70,0 1 1,0-3 123,0-2 1,0 1-205,0-1-610,0-6 0,0 0-645,0-3 567,0-3 0,0 3 910,0-10 0,7 3 0,1-4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17.20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58 7676,'0'-14'249,"0"-1"1,0 6 938,0-1-303,6 7-552,2-4 1,7 9-165,-1 3 0,-4 3 43,-1 6 0,-4 7 161,5 3 1,-5 4-133,4 1 0,-6 1-39,2 4 0,-3-2 0,-2 7 0,5-6-25,0 6 1,-1-7-147,-4 2 0,0-4 86,0-1 1,0-5 67,0 0 0,5-1-153,0 1 1,0 2-865,-5-7 1,0 0-235,0-4-111,0-1-193,0 1-625,6-7 1995,-4-2 0,11-6 0,-5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19.68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0 131 7510,'0'-8'1335,"0"-5"-641,0 11-336,0-11 1,2 5-22,3-6 1,3 4-81,6 1 0,2 0 93,3 0 0,-1-2-77,6 6 1,0-5-70,5 5 1,-2 1-13,-2 4 1,2 0-29,-3 0 1,2 1-264,-2 4 1,-3-2 123,-7 7 1,1-1 134,-1 6 1,-6 1-438,-3 3 1,-4-3 53,-1 4 0,0 0-33,0 0 0,-6-1 80,-4-5 0,-4 1 111,-5-1 0,3 1-22,-4-1 1,-1-4 91,2 0 0,-2-2-7,2 1 0,3-2 8,-3-7 0,7 1 7,3 4 1,4-3-50,-5 3 75,7-4 0,-3 1-42,6 3 0,6-4 0,2 10 11,7-6 1,-1 6 67,0-1 0,1-2-40,-1 2 1,2-1 7,4 6 0,-4-1-29,3 1 1,-8-6 2,-1 1 1,-2 0 135,2 4 0,1 1-68,-6-1 1,0 1-34,-5-1 1,0 0 27,0 1 0,0-1 24,0 1 1,-2-1-16,-3 1 1,-3-1 6,-6 1 1,-1-1-70,1 1 1,-2-1-7,-4 0 0,3-1-59,-7-3 1,4 1 93,-4-6 0,0 0-6,-5-5 1,5 0-202,0 0 0,6-2-1083,-1-3 1,3-4 331,2-10 0,6 2-88,3-2 1,3-3 515,2-2 1,0-2 472,0 2 0,7-4 0,1 6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20.25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72 7657,'0'-8'647,"0"0"538,0 3-475,0 4-429,6-12 0,4 10 28,9-7 0,-1 7-117,6-2 1,0-1 54,5 1 1,0 0-44,0 5 1,-2 0-13,-3 0 1,2 0-23,-7 0 0,1 5-152,-6 0 1,1 6-8,-1-1 1,-6 7-80,-3 3 0,-4-1 79,-1-5 0,0 6-113,0-1 0,-1 2-23,-4-2 0,-3-3 109,-6 3 1,-1-3 41,1-1 0,-1-1-62,1 1 0,-1-2-224,1-4 330,-1 4-35,1-5 1,6 2-130,3-1-38,3-5 0,4 4 58,3-4 1,1 0 49,4 5 1,3-4 0,-4 5 1,9-1-17,1 6 0,1-2-27,-6-4 1,1 4 169,-1-3 1,-1 3 257,-4 1 0,4-1-151,-3-3 1,1 3 252,-1-4-305,-4 4 1,-1 1-56,0 1 1,0-5 5,-5-1 1,-7 1 9,-2 4 0,-4-4-63,-2 0 0,1-1-28,-1 6 0,-4-6-123,0 1 1,-5-7 55,5 2 1,-10 1-98,4-1 0,-5 0-437,6-5 0,1 0 290,-1 0 0,7-2 99,-3-2 0,4-3-111,2-2-963,6-11 1,1 6 1256,7-10 0,0 3 0,0 6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21.74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347 44 7657,'0'-9'315,"0"-1"129,0 7 1,-1-5 35,-4 3-47,3 3-16,-4-4-351,0 6 1,2 5 1,-5-1 1,4 6 74,-5-5 1,1 6 48,-6-1 0,1 8-62,-1 1 1,-1 6-223,-3 0 0,1 4 106,-6 4 1,5 4 89,-5 7 1,6 1 38,-1 3 1,3 3-38,1 7 1,2-5 95,4 0 1,-2 0-87,6 5 1,-5 0 5,5 0 0,0-1-11,5 1 0,0 0-228,0 0 1,0-7 32,0-3 0,5-3 4,0-1 1,1-6-3,-1 1 0,-1-7 100,5 2 0,-1-4-88,2-1 1,3 0 59,-4 0 0,4 0-10,2 0 0,-6 0 10,1 0 0,0-7-61,4-3 0,0 2-9,1-1 1,-1-1-119,1-5 0,-6-1 63,1-3 86,0 3 1,3-10-1334,-4 7 557,4-7 259,-11 3-8,4-6 574,-6 0 0,-6-6 0,-2-2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22.12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30 7657,'-8'6'860,"2"-3"-268,6 7 0,1-2-461,4 2 0,1 3 20,4-4 1,3 4-74,-3 1 0,2 1 43,3-1 0,-1 1 34,1-1 1,4-4-22,0 0 1,1-2-129,-6 1 0,5-1 64,1-3 1,-1-3 24,-5 3 1,6-4-58,-1-1 1,0 0 63,-4 0 1,-6 0-81,1 0 93,0 0-106,4 0 74,1 0 0,-6-5-93,1 0 0,-7-1 25,2 1 0,-2-1 2,2-4 0,-4-3-202,4 4 0,2-4 74,-2-2 0,6 1-426,-2-1 1,-1 6 225,2-1 1,0 1-183,4-6 1,1 1 141,-1-1 0,1 6 351,-1-1 0,0 0 0,1-4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22.65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217 0 7821,'-14'0'1655,"4"7"-1439,1 2 1,4 4-209,-5 2 1,5 1-31,-4 3 0,4 3-43,-5 7 1,2 0 16,-1 0 1,-4 2 121,3 2 1,-1-2-328,1 3 0,-1-9 126,6 0 1,-5-1 13,6 5 0,-6-7-497,5-3-1230,0-3 1840,-1-1 0,-2-1 0,-7 1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22.85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 7657,'0'-8'775,"0"1"1,7 17-573,2 0 1,4 6 84,2-7-248,5 4 1,1 2-103,3-1 1,4 1-384,-4-1 1,3 0-64,2 1 1,-2-5 106,-2-1 1,0-4 155,-6 5 0,6-7 245,-6 2 0,7-4 0,-4-1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23.32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1 131 7657,'0'-10'0,"0"1"-174,0-1 75,0-4 1147,0-1-625,0 1 1,1 1-137,4 3 0,-2-1-265,7 6 0,0-1-15,4 1 0,1 3 100,-1-2 1,1 2-130,-1 2 1,5 0 42,1 0 1,-1 5-57,-5 0 1,1 6-44,-1-2 1,-4 4-170,0 2 1,-7 4 71,2 0 1,-4 2-4,-1-2 1,-6-2 178,-4 2 0,2 0-62,-2-4 1,1 2 105,-6-7 0,6 1-66,-1-1 1,5-2 128,-4-3-160,5-4 203,-2 6-64,6-7-69,0 6-51,6-4 1,2 11 39,7-4 1,-1 4 34,1 1 0,-6-2-39,1 2 0,-5-3-5,5 9 0,-7-4 45,2-2 1,1 1 177,-1-1 0,0 1-88,-5-1 1,-5 1 54,0-1 0,-6-4-201,1-1 1,-3 1 88,-1 4 0,-1-4 20,1 0 0,-1-7-3,1 2 1,-1 1-1840,1-1 1136,0 0 0,-1-7-357,1-3 967,6 4 0,-5-12 0,5 5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0.06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15 492 8175,'-8'-6'1317,"2"-2"-1099,6-7 0,0 1-197,0-1 0,1 2 91,4 4 1,3-10-1,6-1 1,3-1 2,2-3 1,3 0-7,7-5 1,2 5 46,2 0 0,4 5-50,7-5 0,-1 6-49,1-1 1,-1-2 74,0 2 1,1-1-64,-1 6 1,-4 4 41,-1 1 0,1 1-119,4-2 1,7-1 11,3 6 0,-2-5-76,2 5 0,-1 1 54,1 4 1,-2 0 59,-3 0 0,-4 0-98,-1 0 1,0 6 83,-4 4 0,3 2-10,1 3 1,2-1-11,3 1 0,-4-1-3,-1 1 0,-1-1 32,-8 1 1,4-1 3,-4 1 0,-2 4-26,-8 0 1,2 0 3,-7-4 1,0 1 114,-4 3 1,-1-3-53,1 4 1,-1 0-94,1 0 1,-3-1 58,-2-5 1,3 6-154,-3-1 1,-2 0 12,1-4 0,-4-1-252,5 1 185,-7-1 1,5 1-399,-3-1-13,-4-6 92,6 5-925,-7-11 801,0 4 0,-7-6 0,-1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0.39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7 145 7705,'-7'0'-7,"7"0"963,8 0 0,5 6-551,2 4-231,-1-4 6,0 7-52,-6-5 1,5 2 53,-3 0 0,3-6 181,1 6-193,1 0 1,-1 2-47,1-2 0,-6-3-131,1-7 24,0 6 0,-1-4-40,1 2 1,-1-4 106,6-4 0,-2 0 24,-4-5 1,4-1-24,-3-4 1,3-1-564,1 1 0,4-1-29,-4 1 1,9-2-217,-9-4 1,4 3 111,-4-7 0,1 6-897,-1-1 1508,1-4 0,6 7 0,1-5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0.7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130 1 8263,'-14'1'1777,"-1"4"-1639,7 10 0,-3 1 72,6 3 0,-1 4 0,1 1 1,2 3 86,-7 2-534,7 0 0,-3-7 1,1 6-91,0-4 1,0-3-332,5-2 0,0-3-243,0-2 1,0-4 480,0 0 0,-1-7 420,-4 2 0,-3-4 0,-7-1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0.89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 7714,'0'-8'587,"0"2"1,4 7-378,1 4 1,5-2 91,-5 7 1,6-1-114,-2 6 1,6-1-443,4 1 1,-3 4 224,4 0 1,0 2-629,0-1 1,4-4 405,-5 3 1,2-3-462,-2-2 1,-3-1 710,4-3 0,-4 3 0,-2-5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1.21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0 116 7714,'0'-22'0,"0"1"691,0 6-362,7 1 0,1 1 140,6 3 1,-4 2-126,-1 4 0,3 2-143,7-3 0,-3 4-56,3 1 1,-3 0-111,-1 0 1,-2 6 30,-4 4 1,4-2 143,-3 1 1,-2 3-283,1 7 0,-5-1 25,1 6 0,-4-5-66,-1 5 1,-5-1 32,0 1 1,-6 1 116,2-5 1,-3 4 40,3-5 0,-3 5 133,8-5 1,-1 1-158,5-6 0,0 1 66,0-1-375,0 0 262,6 1 0,7-7-314,6-3 0,2-4-66,-1-1 1,-3-1-222,7-4 0,0-1-22,5-4 0,5-3-1081,0 3 1697,0 4 0,-6-7 0,1 5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7.03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1402 8252,'0'-8'211,"0"-4"0,2 8-181,2-5 106,-2-1 0,9 0-2,-6 1 0,6-1-4,-1-4 0,1-1-89,-1 1 1,3-1 37,-4 1 0,6-5-60,4-1 1,-1 1 96,6 5 0,-5-6-112,5 1 1,5-5 81,5 5 0,6-7 2,-1 2 0,4 1-74,5-1 1,-3 0-10,3-5 0,-3 0-100,-1 0 1,-3 1 86,-2-1 0,8 0-60,-4 0 1,10-3 89,0 3 1,3-3-66,2 8 1,0 1 46,0-1 1,-2 5-8,-3-5 0,-2 4 15,-3-4 0,4 5-9,6-5 0,1 5-2,4-6 0,-2 6 3,6-5 1,-2 5 5,-3-5 0,1 4-4,-10-4 0,5 2 24,4-2 0,9-2-215,6 7 1,0-2 185,-4 2 0,-8 3-9,-2-4 0,-2 4 14,2 2 1,4-1-8,10 1 1,-3 1 6,3 3 0,-3-1-1,-1 6 0,-8-4-3,-2 4 1,-2 0 38,2 5 0,7-5-26,8 0 1,-1 0 5,-5 5 0,-6 0-83,-4 0 1,0-4 61,0-1 1,1 0-20,9 5 0,-3 0 29,8 0 0,-4 5-13,-6 0 0,2 1 8,-6-1 1,1-2-19,-1 7 0,3-2 8,6 1 1,0 4 1,0-3 0,-6 3 2,-3 1 1,-4-4 0,-1 0 1,0-1 0,0 6 0,1-1-2,4 1 1,0 4-8,-1 0 0,1 0 7,-10-4 0,-2 1-97,2 3 1,-4-3 65,4 4 0,0-3-8,4 2 1,1-2 28,0 2 0,-5-2-1,0 3 0,-1-4 28,1 3 1,-8-3-40,-7-1 1,1 4 183,4 0 1,0 0-180,1-4 0,1-1 189,3 1 1,-3-1-164,3 1 0,2-1-1,-2 1 0,0 4-22,-4 0 1,-6 0-3,1-4 1,-5 4-108,4 0 0,-4 2 117,4-1 0,1-4-5,4 3 1,1-1-13,-1 1 0,-1-3-109,-4 3 1,3-3 109,-8-1 0,-1-2 3,-8-4 0,4 9-1,-4-4 1,-2-1 7,2-3 1,-6 0 13,1 4 0,2 0-22,-1 1 1,-1-1 35,-5 1 1,1-1-31,-1 1 1,1 1 10,-1 3 1,1-3 2,-1 3 1,-1-2 1,-3-3 41,2 0 0,-5 1 6,2-1 0,-2 1 64,-7-1 0,5 1-99,0-1 0,-1-4 9,-4-1 1,0 1 30,0 5-51,7-1 1,-6 0-33,4 1 0,2-5-51,-3-1 9,1 1-84,2 4 0,-4-4-249,7 0 92,-7-7-597,3 3 708,-6-6 1,0 0-1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7.46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1 246 7255,'1'9'689,"4"-5"-94,-3-2-260,11-2-343,-5 6 143,0 2 1,5 2-92,-4 0 77,4-1 1,-3 6 40,-1-1 0,1-1 9,4-3 1,1 3-132,-1-4 0,1 4 63,-1 2 0,1-6-69,-1 1 1,1-5 88,-1 4 1,1-6-137,-1 2 0,0-3 72,1-2 1,-1 0-110,1 0 1,-2-7 126,-4-2 1,4-4-8,-3-1 1,-2-1 51,1 1 1,0-6-65,0 1 0,4-7 70,-3 2 0,-2 2-57,1-2 1,-1 4-113,2-4 0,3 7 15,-4-3 1,0 4-87,0 2 1,-1-1-31,2 1 0,3-1-272,-4 1 0,4 4-124,2 1 1,-6 1 201,1-2 1,0-1-1237,4 6 1572,-6 0 0,5-1 0,-5-2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7.81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174 15 7773,'0'-8'987,"0"2"103,-7 6-795,6 0 1,-10 6 79,6 4-209,-7 3 0,9 6-193,-6 0 1,4 7 84,-5-2 0,2-1 159,-2 1 0,-1-5-1,6 5 1,-4-5-1211,4 5 0,-5-6 227,6 1 0,-3-3-70,2-1 0,4-5 8,-4-1 829,-3-6 0,0 4 0,-7-7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7.99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 7773,'0'-8'1507,"0"2"-563,0 6-705,0 12 0,1-7-151,4 10 1,3-4-198,7 3 1,-1 3-57,1 2 0,4-3-346,0 3 1,5-8-317,-4-1 0,1 0 450,-2 4 0,-2-6 377,8-3 0,-8 3 0,4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8.44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362 29 7750,'-15'-8'6,"1"0"-6,0 3 609,-1 4-289,1-6 1,-6 7-196,1 0 0,-5 0-249,5 0 1,-7 7 43,2 2 152,3 4 1,-5 0 62,7-3 1,-5 2 4,5-2 0,-1 3 108,6 1-146,6 1 0,1-1-230,7 1 155,0-1 0,7 1-94,3-1 1,4-1 52,5-3 0,-3 2 25,4-2 0,0 3 16,0 1 0,4 6-29,-5-1 1,0 0 111,-4-4 1,-1-1-89,1 1 0,-2-1 13,-4 1 0,3-1 13,-8 0 0,1 1-506,-5-1 43,0 1 223,0-1 1,-6-1 166,-4-3 0,-3-4-27,-1-6 0,-1 0 199,1 0 0,-1-6-75,1-4 1,1-3-1,3-1 0,-1-1-85,6 1 1,-4-2-5,4-3 1,0-4 40,5-6 1,7 5-202,2 0 0,4 0 60,1-5 1,6-3 91,-1 3 1,5-2-645,-5 12 1,2-5 275,-1 5 1,-4 4-276,3 6 668,-3-1 0,-2-4 0,1-1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1.96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30 7747,'0'8'774,"0"-2"0,0-4-573,0 3 0,7 3 13,2 6 0,4 1 0,2-1 0,-1 0-96,0 1 0,7 4 96,3 0 0,4 2 0,1-1 0,4-4-77,1 3 1,6 2-233,-1-2 0,-2 0 33,1-4 1,1-1 75,4 1 0,-4-1-10,-1 1 0,-4-1 48,5 1 0,-1-1-111,6 1 1,4-3 68,0-2 0,7 3 37,-2-3 0,-2-4-82,2-1 1,-6-4-200,1-1 0,-3 0 103,-2 0 0,-6 0 90,-3 0 1,1-4 218,-1-1 1,1-5-74,-1 5 0,-2-6 44,7 1 0,-7-1-72,2 2 0,-4-4-50,-1 3 0,0-3 36,0-1 0,-2-1 27,-3 1 0,-1-1-279,-4 1 1,-3-5-64,3-1 1,-3-1-124,-1 2 1,-5 3 122,-1-3 1,-1 3-102,2 1 1,1 1 46,-6-1 0,0 1-82,-5-1 0,1 3-34,4 2 0,-3-3-56,3 3 1,-4-2 261,-1-3 0,0 6 216,0-1 0,7 0 0,1-4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2.31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189 1 7881,'-10'5'35,"0"-1"1,6 3 519,-6-2 0,2-2-241,-2 6 0,-3-1-285,4 2 1,-3 3-10,3-3 1,-4 2 87,3 3 1,2-1-67,-1 1 0,1-1 220,-2 1 221,-3-1-444,5 1 0,0-6-233,3 1 139,4-7 1,2 2-71,4-10 1,3-3-7,7-6 0,-1-1 110,1 1 1,-1-6-112,0 1 0,1 0 35,-1 4 0,1-1 101,-1-3 0,1 8 9,-1-4 1,1 9 139,-1-4 1,1 7-81,-1-2 1,0 4 66,1 1 1,-1 0-99,1 0 1,-1 5 33,1-1 0,1 8-368,3-3 0,-3-1 152,3 2 0,-2-2-585,-3 2 1,2 1 49,3-6 675,-3 6 0,5-3 0,-6 6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2.64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188 15 7722,'0'-8'1170,"0"1"1,-1 7-785,-4 0 0,2 7-133,-7 2 0,5 6-223,-4 4 1,4-3 72,-5 3 0,2 4-267,-1 1 0,-3-3 189,7-2 0,-6 2-176,2-2 0,1 2-153,-2-2 1,2-3-324,-2 4 0,2-9 68,3-1 0,2-6-980,-6 6 1539,5-7 0,-9 4 0,5-7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2.82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 7722,'0'-8'0,"2"1"9,3 7 0,-2 0 0,6 0 1626,1 0-1068,5 7 1,-1 1-376,0 6 1,6 1-431,-1-1 0,5-1-398,-5-3 0,5 3 361,-4-4 0,5 2-529,0-1 1,-3 3 98,2-3 705,-6-4 0,3 7 0,-7-5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33.20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0 116 7722,'5'-18'0,"0"2"0,-2-2 0,5 4 0,0-7 2372,7 6-1741,-1 7 1,1 2-403,-1 6 1,-4 0 114,-1 0-263,1 0 1,0 6-59,-1 4 0,-5 3 71,0 1 0,-2 6-243,-2-1 1,-2 7 106,-2-2 0,0 1-187,-5 0 0,-1 2 140,-4-3 1,4-3 144,0-2 0,2-1-26,-1 1-20,-4-3 0,11 5-23,-3-7 0,4-4-7,1 0 258,0-7-88,0 10 168,0-12-312,6 6 1,2-7-3,7 0 0,-1 0 34,1 0 0,-1 0-4,1 0 0,-1 0-610,0 0 1,3 0 278,2 0 0,-3 0-480,3 0 1,-3 0 313,-1 0 1,-1 0-1020,1 0 1482,-1 0 0,0 0 0,1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40.1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1 215 6927,'6'-8'-469,"-4"-4"0,9 4 650,-6-7-74,0 1 1,-5-1 94,0 1 1,1 1-76,4 3 1,-3-3 81,3 4 1,-4 1-21,-1-2 1,0 5 56,0-4 1,2 1 64,3-2 107,-4-3-44,6 11-205,-7-10 1,1 10 67,4-3 0,-3 5 121,3 5-223,3 3 1,-5 13-1,6 3 0,-4 3-77,5 2 1,0 0 49,4 0 0,0 5-98,1 0 1,-1 4-15,1-4 0,6 4 57,3-4 1,-2 5-61,2-6 0,1 1 47,3-5 0,6 5-95,0 0 1,0 4 84,-5-4 0,-1 0-7,1-5 1,5-1 0,0 1 0,1-1-2,-1-4 1,-4 1-55,4-5 0,3 4 55,2-5 1,4 5-39,5-5 0,-1 6 32,6-6 1,-2 0-17,2-4 1,2 4 4,-7 0 1,0 0-4,-4-4 1,1-1-8,3 1 0,3-1-2,7 1 0,0-1-69,0 1 1,6-1 74,3 1 1,-2-3-7,-3-2 1,-2 3-3,-2-3 1,6-2-86,3 1 0,6-6 75,4 2 0,-5 2-5,0-3 1,1 1-196,-6-5 0,-1 0 170,1 0 0,6 0 21,4 0 0,5 2-10,-5 3 0,-2-4 58,-7 4 1,3-3-60,-4-2 0,13 0 63,2 0 0,5 0-29,-10 0 0,3 0 7,-7 0 0,4 0-17,-5 0 0,7 0 3,8 0 1,-5 0 24,-1 0 1,-7 0-22,-1 0 0,1 0-1,-2 0 0,5 0 1,5 0 1,1-5-48,-5 0 0,-1-5 37,-5 6 0,-5-6-3,1 5 1,4-6 4,5 1 0,7-3-3,-2-1 1,-5 0-20,-5-1 1,0 1 17,-4-1 0,9-4-48,5 0 0,-3-1 43,-2 6 1,-3-1 44,-2 1 1,-9 0-15,-1-1 0,1-1 2,9-3 0,1 3 12,-1-4 0,-2 4 82,-2 2 0,-4 3-46,-6-4 1,-5 4-45,0-8 1,2 3 36,7 1 1,-2 1-19,2-1 0,-2 1-56,-2-1 1,-2-1 23,-3-3 1,-5 3-5,-9-3 0,1-2 14,-6 1 0,6 0-6,-2 0 0,2 4-3,-1-3 0,1 3 2,-6 1 0,0-4-6,-5 0 0,-2 0 114,-3 4 0,2 1-136,-7-1 1,0 1 8,-4-1 1,-1 1-5,1-1 1,-1 1-34,1-1 1,-3 1-6,-2 0 0,3-1 41,-3 1 0,2-1-5,3 1 1,-6-1-120,1 1 0,0 4 61,4 0 1,-4 1-14,-1-6 1,1 6 9,5-1 0,-6 2-3,1-2 0,-2-2-14,2 2-2,2 4 156,-4-7 0,5 9-157,-3-5 0,-4 6 10,-6-4 648,0 7-533,-6 0-7,-2 0-69,-7 0 1,1 0 61,-1 0 1,6 5-3,-1 0 0,1 4-11,-6-4 0,5 5-35,1-5 1,-1 4 59,-4-4 1,4 2 4,0-3 0,6-2-2,-6 3 0,5-2 7,-4 2 1,4-3-116,-5 2 101,7-2 10,-10-2-12,11 0 1,-4-2-192,6-2 0,0 0 58,0-5 1,2 1-149,2-2 1,0-3 155,5 3 1,1-2 58,4-3 1,-1 1 112,-3-1 1,3 6-86,-4-1 1,4 5 150,2-4 1,1 5-47,3 0 0,-3 2 12,3 2 1,2 0-1,-2 0 1,2 0-30,-1 0 0,-4 6-3,3 4 0,-8 3-1,-1 1 1,-2 6-105,2-1 1,1 0 87,-6-4 1,-1-1-447,-4 0 1,0 1 184,0-1 0,0 1-230,0-1 1,0 1 446,0-1 0,0 1 0,0-1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40.55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160 1 9518,'-2'9'303,"-3"1"0,2-1-228,-6 6 0,4 4-164,-5 0 80,7 7 1,-10-8 150,3 6 0,2-2 74,-1 3 1,1 0-845,-2-5 1,-1-1 310,6-5 1,-1-1-1060,1-3 611,3 3 48,-11-5 717,12 0 0,-12-2 0,5-6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40.75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8639,'5'15'886,"0"-1"0,6-4-1085,-1 0 1,3 4-44,1 5 0,1 1-245,-1-6 1,0 2 124,1 3 0,-1-7-147,1 2 0,4-3 118,0 4 391,1-7 0,1 5 0,1-5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4:41.22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304 29 8173,'-20'-1'78,"1"-4"-381,0 3 0,4-9 108,1 6 0,0 0 1005,-1 5 0,-4 0-422,-1 0 0,1 2-487,5 3 1,-1 1 89,1 4 1,-1 3-94,1-4 1,-1 4 135,1 2 0,4-6 13,1 1 0,6-1 6,-2 6 1,3-5-37,2-1 0,7-1-107,2 2 0,4 1 91,1-6 0,1 5 35,-1-6 0,2 8 24,4-3 1,-4-1 1,3 2 1,-3 0 29,-1 4 1,-3 0-62,-2 1 0,3-2-49,-3-4 0,-2 4 56,1-3 1,-6 3-44,2 1 5,-3 1 0,-9-1-103,-2 1 0,-4-3 120,-1-2 1,-1 1-4,1-6 1,-1 2 166,1-3 1,-1-2-67,1 3 0,-1-5-9,1-5 0,6 2-67,3-7 1,3-4-94,2-6 1,0-4 6,0 5 1,2-7-205,3 2 0,3 2 37,6-2 0,6 0-216,-1-5 0,5 0-193,-5 0 1,7 1 214,-2 4 1,-1 4 67,1 5 1,-5 1 339,5-1 0,-6 1 0,3-1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16.36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15 420 7720,'-8'-7'758,"1"4"-550,7-6 0,5-1 162,0-4 0,6-1-99,-1 1 1,4-1-59,6 1 1,-3-1 28,7 1 0,1-6-34,3 1 0,3-5-49,3 5 0,-2-5 36,6 4 1,1-4 12,4 5 0,-6-5-42,-3 5 0,1-1-190,-1 6 0,5 4 88,-6 1 0,8 4-67,-3-5 0,4 7 74,1-2 1,1 4-106,-1 1 0,0 0-5,1 0 1,-6 0 62,1 0 1,-7 0 29,2 0 0,-4 1-7,-1 4 1,-2-2-65,-2 7 0,0-5 25,-5 4 1,4-1-7,-5 2 0,7 3 45,-2-4 0,-2 4 6,2 2 0,-6-1 66,1 1 0,2 4-75,-2 0 1,1 1 4,-6-6 1,4 5 19,-4 1 0,4-1-109,-8-5 1,2 1 28,3-1 1,-2 1-7,-4-1 1,3 1 81,-8-1-49,8 1 1,-6-1-765,4 0 523,3 1 0,-10-1 112,6 1 0,-5-6-57,1 1 0,-4-5-1350,-1 5 670,7-7 222,-6 10-849,6-12 25,-7 6 1452,0-7 0,-7 6 0,-1 2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16.67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72 7854,'-13'-1'1129,"3"-4"-630,4 3-84,6-4-34,0 6 1,6 0-83,4 0 1,-2 0-93,2 0 0,1 1 3,8 4 1,-3-1-85,4 5 1,-4-4 23,-2 5 0,2-6-114,4 6 0,-4-2-8,3 2 0,-3-2 86,-2-3 1,1-4-48,-1 4 1,1-3 41,-1-2 1,-4 0-11,-1 0 1,1 0-83,5 0 0,-1-5-395,1 0 1,-6-6-500,1 1 152,-1-3 1,6-1-349,-1-1 0,-4 6 480,0-1 1,-6 5-333,6-4 925,-7-1 0,10-4 0,-5-1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16.92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130 1 8617,'0'8'783,"0"-2"0,0 0-478,0 4 0,-4-2-164,-1 2 0,0 1-140,5 8 1,-5-3 57,0 4 0,-1-3-149,1 3 0,2-3-377,-7 7 0,5-4 331,-4 4 0,6-7-610,-2 3 1,-2-4-23,2-2 499,-6 1 0,8-2 269,-7-4 0,1 4 0,-6-5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17.14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 7684,'0'-8'849,"0"2"811,6 6-1172,-4 0 0,11 0-171,-3 0 0,-2 1-134,1 4 0,1 3-149,4 7 0,-4-1-20,0 1 1,-1-1-182,6 1 1,-1-1-580,1 0 1,-1 6 456,1-1 0,-1 0-662,0-4 1,1-1 387,-1 1 0,-4-6 563,0 1 0,-1 0 0,6 4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17.38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29 7673,'7'-8'0,"-6"0"1378,4 3-447,-3 4-386,-2-6-201,6 7 0,-4 7 222,3 2 1,1 4-216,-1 2 1,4-1-158,-4 0 0,5 1-244,-5-1 1,1 6-136,-1-1 1,-2 2-661,7-2 1,-7-3 431,2 3 0,-4-3 230,-1-1 1,2-1-451,3 1 0,-4-6 633,4 1 0,-3-7 0,-2 4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17.69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 1 8145,'-8'6'1615,"0"2"-1084,3 7-303,3 5 1,-4 3 107,6 6 1,0 0-94,0 0 1,2-5-24,2 0 0,0 0-26,5 5 0,1-5 24,4 0 0,1-6-203,-1 1 0,2-8 65,4-1 0,-4-2-70,3 2 1,-3-4-105,-2-6 1,1 0-224,-1 0 1,-1-6 186,-3-4 1,1-3 22,-6-1 0,5-2-50,-6-4 1,1 3 90,-5-7 0,0 4-92,0-4 1,-6 2 74,-4-2 1,-3 3 31,-1 6 1,-1 1-219,1-1 1,-7 6-1088,-3-1 1,-5 7 1355,-5-2 0,-3 10 0,-6 3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18.43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43 7655,'-6'-9'0,"4"-3"283,-4 10 434,6-4 836,0-1-1140,0 6 0,5-4-145,-1 10 0,8-2-96,-3 6 1,4 1 19,2 5 1,-1 5 23,0 5 0,3-3-57,2 2 1,-2 5-221,8 5 0,-3 1 74,2-1 1,3-2 89,-2 7 0,2-7-100,2 1 1,0-2 72,0-2 1,1-2-103,4-3 0,3 2 63,6-7 1,1 5 32,-1-4 0,-1-3-56,-4-7 1,4 3-173,-3-4 1,-4-2 109,-1-2 1,-4-2 30,-1 2 1,2-4-14,2 4 1,-2-5-92,3-5 1,1-1-41,-1-4 0,4-6 82,-4 6 1,5-10 31,-6 5 0,1-3-36,-5 4 0,-2-5-178,-3-1 0,4 0 69,-4 0 0,-3 3 91,-2-7 0,-5 4-224,-4-4 1,3 6-68,-4-1 0,-2 3-128,-2 2 1,-4 4-171,-1 0 190,0 7 349,0-3 0,-6-1 0,-2-1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18.76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188 30 7939,'-8'-8'1280,"0"1"-894,3 7 851,4 0-829,-12 0 0,7 2 110,-4 3-364,-3 3 1,5 6-274,-6 0-1,-1 1 54,1-1 0,-1-4-51,1 0 1,1-1 15,3 6 1,-1-6 19,6 1-4,0-7 73,5 4-21,0-7-50,7-13 0,1 8-277,6-9 1,1-3 131,-1-2 1,5 3 156,1 2 0,-1 7 182,-4-7 1,4 4-136,0 1 1,0 0 91,-4 5 1,-1 2-77,1-3 0,-1 4-18,1 1 1,-1 6 131,1 4 0,-1-2-201,0 1 1,-4-4-601,0 5-65,-1-1 0,6 6-582,-1-1 1342,-6-6 0,5 12 0,-5-4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19.07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160 29 7669,'-7'-15'889,"5"7"132,-4 2-428,6 6-272,-6 0 196,4 0-286,-4 6 0,1 2-14,0 7 1,-5-1-49,5 1 1,-4 4-257,4 0 1,-5 1-136,6-6 0,-6 1-814,5-1 25,-6 1 6,3-1 1,-2-1 1004,1-4 0,-1 4 0,-5-5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19.25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0 7669,'8'0'0,"-2"0"0,1 0 0,-4 0 0,6 0 2237,1 6-1453,4 2 0,1 5-639,-1-3 1,2 3 13,4-4 0,-4 4-850,3 2 0,-1-6 403,1 1 1,-3-2 244,3 2 1,-3 1 143,-1-6-101,-7 6 0,5-3 0,-5 7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19.51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10008,'9'6'1035,"1"4"0,0 7-897,4 3 0,1-6 47,-1-4 0,1-1-241,-1 6 0,1 4 100,-1 0 0,0 1 173,1-6 1,-2 5-214,-4 1 0,3 4-987,-8-5 0,6 0 252,-5-4 1,5-1-209,-6 1 1,1-1-538,-5 1 1476,0-7 0,0 4 0,0-3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19.84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102 15 7669,'-15'-8'2589,"6"1"-1898,-1 7-474,0 7 1,-3 1-115,4 6 0,-2 6 60,6-1 0,-5 5 55,5-5 0,0 7-68,5-2 1,0 5-193,0 5 0,0-4 33,0 4 1,2-8-106,3-2 0,1-2-12,4 2 0,3-3 98,-4-6 1,4-3 77,2-2 0,-1-3 17,1-7-135,-1 0 1,1-2 0,-1-3 1,-4-3-135,-1-6 0,-4-2 72,5-4 1,-7 3-37,2-8 0,-4 1-101,-1-5 0,0 5 58,0 0 1,0 7-430,0-3 0,-1-1 222,-4 2 1,-1-2 414,-4 2 0,-3 3 0,5-5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21.11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1 593 7859,'0'-8'472,"0"-5"-225,0 5 1,0-6 95,0-1 1,1 6-174,4-1-86,-3 0 1,11-4 74,-4-1 1,4 1 66,2-1 0,1-4 6,3 0 1,-1 0-9,6 4 0,0-4-72,5 0 1,6-5 97,4 4 1,2-5 130,3 0 1,-1 3-208,1-2 1,4 0-18,0-5 0,11 2-128,-1 2 1,5 5 68,0 5 0,-2 1-157,6-1 1,-11 6 72,2-1 1,-5 7 106,0-2 0,5 3-109,0 2 1,1 0-371,9 0 0,-4 0 136,-1 0 0,-1 7 10,-9 2 1,-3 4 124,-2 2 1,-9-1 25,-5 1 0,1 4 106,-1 0 1,-1 5-105,-4-5 1,-1 1 2,-4-6 0,-2 5 78,-3 1 1,-4-1 124,-1-4 0,-1-1-162,-8 0 1,0-4-348,-5 0-625,0-1 416,0 6-1160,0-1 666,0-6 432,0-1 633,0-7 0,6 0 0,2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21.45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116 0 7770,'-15'0'0,"1"0"0,-1 0 1062,1 0-192,6 0-525,1 0 0,7 2-4,0 3-307,0 3 1,0 6 60,0 1 0,2-1-163,3 1 0,3-1 88,6 0 0,-4 1 104,0-1 1,-1 1-116,6-1 1,-1 1-179,1-1 1,-1-1 113,1-3 1,-6 3 75,1-4 1,-5 4 25,4 2 15,-5-1 1,2 0 93,-6 1 1,-2-1-110,-2 1 1,-4-1 10,-7 1 1,2-6-57,4 1 0,-7 0-1399,6 4 754,-13 1 1,9-1-251,-10 0 1,3 1 892,6-1 0,-5 1 0,-3-1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22.13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 8595,'15'14'1142,"-1"-4"-928,0-1 1,6 4-59,-1 2 1,5 9 57,-5-5 1,7 7 0,-2 3 0,4 1-26,0 4 0,1-3-155,0 2 0,0-2 9,0-2 1,0 0-50,0 0 1,0-1-14,0 1 0,0-5 43,0 1 1,6-8-77,3 3 1,3-4 79,-3-2 1,4 1 21,-3-1 0,-3-6-50,3-3 0,-2 1-30,2-1 0,1 0 55,-7-5 1,1-2-1,-5-3 1,0 2-5,0-6 0,5-1 3,-1-4 0,8-1-7,-3 1 0,4-6 13,1 1 0,-4 0 3,-1 4 1,-6 1-23,2-1 0,0-4-18,-5 0 1,3-2 2,-8 2 1,2 3-4,-2-4 1,-3-1-87,-7 2 0,1 0 96,-1 4 1,1 1-137,-1 0 0,1 1 73,-1 3 0,0-3 35,1 4 0,-1-3-143,1 3 0,-6-4-492,1 3 1,-2 2 31,2-2 0,-2 6-259,-3-6 0,-4 5 887,4-4 0,-10 5 0,-3-2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22.48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174 29 7754,'-14'7'0,"-1"-6"0,1 7 1069,-1-3-106,1-3-660,0 11 1,-1-5-140,1 6 1,4-4 49,0-1 1,6-4 0,-6 5 0,5-5-845,-5 4 497,7-6 244,-3 4-818,6-7 1,1-5 456,4 0 0,-2-6 144,7 1 1,0-3-99,4-1 1,-4 1 45,-1 4 1,1-4 278,5 3 1,1-1-89,3 1 0,-3 2-129,3 3 1,-3 4 217,-1-4 0,-6 3 721,1 2 0,0 2-421,4 3 1,1-2-77,-1 7 1,-4-1-225,-1 6 1,-1-1 54,2 1 0,3 2 47,-4-2 1,3 2 8,-3-7 0,4 3-756,-3 1 1,-2-1-802,2-3 1324,-7 3 0,10-5 0,-5 6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4T10:55:25.832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</inkml:brush>
  </inkml:definitions>
  <inkml:trace contextRef="#ctx0" brushRef="#br0">0 0,'15'72,"-7"1,5 5,-12 3,12 12,-11-5,1-35,0 0,-3 44,7-3,-6-8,6-27,-1 4,-4-25,4 4,-6-13,0-7,0-1,0-6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4T10:55:26.164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</inkml:brush>
  </inkml:definitions>
  <inkml:trace contextRef="#ctx0" brushRef="#br0">1 1,'53'50,"-12"14,-20 16,-8 16,-3 1,3-7,-12 1,6 6,-4-46,0 1,-1 47,4-25,0 3,-4-24,4 3,-6-25,0-10,0-15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4T10:55:27.656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</inkml:brush>
  </inkml:definitions>
  <inkml:trace contextRef="#ctx0" brushRef="#br0">478 110,'-9'86,"3"4,6-3,0-8,0-12,6 1,-5-17,0 2,6 40,-4-32,0-1,-1 35,4-9,-6-7,0-19,0-11,0-20,0-14,0-73,0 23,2-18,1-5,2-15,4-2,-4 3,6-4,-1-11,3-3,1 4,1-4,-3 37,3 0,-1 3,3 0,3-8,3 2,14-18,-2 24,-12 29,-9 34,-7 34,-7 25,0 9,0-4,-5 5,0 9,-1 4,3-44,1-1,-1 38,-7-6,7-1,-2-4,3-6,-4 12,4-7,-4 10,12-26,2-12,7-32,-1-16,1-35,-1-38,-7 24,1-4,1-8,1-1,-1 4,1 1,0-2,-1 2,6-34,-1-6,1 1,4 9,0 10,1 9,0 4,-3 13,3 20,-5 12,-7 70,-2 9,-5-11,-2 3,1 0,0-1,0 36,0 6,0-6,7 3,-6 9,5-47,1 1,-3 2,0-1,11 39,-1-27,7-23,-5-22,11-34,-4-30,6-44,-17 35,-2-2,0-4,0 0,-2 3,0 1,6-42,1-1,-8 44,0 0,0 3,0 1,8-43,-1 7,1 6,-7 25,-2 6,-6 39,-19 56,8-2,-7 5,-3 4,-8 28,4 10,5-10,-1-2,2 2,0-6,5-28,1 2,-12 40,-3 4,7-15,6-34,1-11,-1-39,7-30,-5-30,4-21,1 1,-2 7,0-8,-4-11,7 45,0-2,-1-1,1-1,0 3,0 0,0 2,-1 1,-11-43,0 11,6 16,-7 16,-2 28,-13 44,-4 27,4 18,6 1,5 7,0 2,6 13,-1 2,1 2,-1-2,3-2,-4-13,4 0,2 8,-1-9,1-4,6-28,-5-17,11-96,-4 30,5-27,2-8,-1-17,0 37,0 0,0-37,0-4,0 3,-6 1,-2 4,0 24,-12 15,4 66,-13 25,7 13,-4 33,7 2,-5 4,4-23,1 1,-2 12,-1 3,-7 1,6-17,9-22,8-21,6-15,12-72,1-4,-3 8,0-3,9-41,-10 16,4 1,2-5,-7 5,5 3,-5 23,0 13,-8 107,-15 12,5-8,-2 5,-2-15,-1-3,1-4,-1-3,-14 38,-6-8,11-13,-10-2,18-13,-5-14,13-9,1-20,7-2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4T10:55:29.441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</inkml:brush>
  </inkml:definitions>
  <inkml:trace contextRef="#ctx0" brushRef="#br0">333 697,'-23'-60,"9"-3,1 31,11-14,-11 28,5-9,0 6,-5 5,5-5,-12 7,4-1,-18 1,10-1,-12 1,7-1,7 1,1 6,7-5,6 56,1-15,7 44,0-5,0 10,5 13,0 7,4-6,-4-9,6-6,-7-24,1 0,9 33,-6 15,5-41,-12-17,12-34,-5-67,2 9,0-42,-7 23,8-25,-6 2,-2 41,0 1,2-32,-2 1,7 0,-7 5,10-22,-5 15,0 2,5 31,-5 30,6 77,-6 17,-4-8,-1 5,-3-10,0-2,2-3,1-2,2 27,-1 3,-4-7,5 5,0-5,1-5,-1-4,-3-7,11 16,-5-22,6-6,7-28,-5-46,10-30,-7-32,0-1,-4 11,-1-8,1-7,-6 40,-1 0,0-1,-1 0,2-3,0-1,-4-1,-1 1,2 2,1 2,0 1,1 3,6-33,7-2,-5 36,5 0,-7 59,-6 36,-3 35,-3 4,-2-9,0 9,0 5,0 6,0-6,5-1,-1-8,8-3,-3-7,-2 0,12 20,-3-15,7 8,-3-40,-5-18,-1-39,1-32,-2-26,-4-17,-1 8,-3 12,-3-1,3-4,1-12,-1-2,4 0,-4 4,7 7,-4-17,6 17,0 9,-6 24,5 28,-11 7,4 52,-6-14,-3 16,0 7,1 36,0-33,0 2,0-6,2-2,0 31,0-6,0 1,5-3,0-2,6-6,-3 17,6-20,1 1,-1-28,1-35,-1-30,1-38,-1-20,-4-1,-1 11,-4-10,5-10,-6 45,1 0,2-1,1 0,-1-2,-1-1,-2 3,1 0,4 0,0 0,-2 2,0 1,11-39,-3 4,-1 32,1 18,-1 54,-6 41,-3 31,-5 6,-5-20,3 13,-2 1,2 2,2 4,0-12,0 2,0-5,0 0,0-4,0-5,6-14,2 17,13-28,-5 8,5-34,0-47,-5-31,4-36,-9 2,-2 13,-1-3,2-7,3-11,-8 47,0 1,0-1,1 0,3-40,4 6,2 6,1 18,5 18,-13 49,-2 52,-6 33,0-35,0-1,0 38,0-20,0-4,7 22,7-1,-1-41,42 76,-15-58,1-20,3-1,2 3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4T10:55:31.574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</inkml:brush>
  </inkml:definitions>
  <inkml:trace contextRef="#ctx0" brushRef="#br0">14 269,'-8'82,"3"-1,5-2,5-7,-2 2,7 8,-6 2,6-7,-7-6,10 19,-5-20,7 15,-1-27,0-21,-5-22,3-55,-4-4,2-54,0 16,-7-5,2 10,-4-1,-1-4,5-3,0 3,0 1,-5-1,5 7,-1-2,1 16,2-8,-6 35,12-6,-11 115,6-31,-5 9,-1 4,-1 25,4-4,-3-3,-2 2,4 5,1 10,5-14,-5 4,6-16,-3 24,0-8,5 6,-5-22,6-18,-6-31,5-17,-11-42,9-23,-6-21,6-1,-1 5,-2-6,-3 38,-1-2,1 0,0-2,2 1,1 0,-1 2,0 0,0 0,0 0,8-47,-5 41,1 0,11-26,1 12,-2 42,-7 49,-6 34,-3 33,-3 4,-2-13,4-5,1 0,2 1,-3 8,-2 1,3-6,-3 0,4 15,2-9,6 4,-6-29,5-23,-5-20,7-67,-2-9,-8 10,-1-4,2 5,0 1,-2-33,8-8,-3-2,-1-1,2 2,-5 4,4 0,-5 13,8 10,-4 25,1 12,-3 98,-6-18,0 0,0 5,0 30,0-1,0 3,0-40,0 1,0-1,0 1,0 0,0-1,0 40,0-3,2-8,2 3,-2-7,4 17,1-17,1-3,6-22,1-34,6-37,-4-40,7-25,-6-9,1 8,-3-1,-1-9,-6 44,1-3,0-4,-1 0,1-1,0 0,-3-2,0 0,0 4,1 1,-1 0,0 0,0 6,1 2,2-1,0 2,7-33,-3 16,-1 24,-12 54,-1 29,-9 36,1 5,-2-4,5 3,-4 11,5 0,2-42,0 1,0 42,2-42,0-1,0 35,0-3,0-13,0 15,6-9,2-1,13-24,-5-29,5-34,-6-30,-1-33,1-15,-6 1,1 13,-7-15,-1 42,1-1,0-4,0 1,0 0,-1 2,3-2,0 2,-2 0,-1 2,3-38,1 3,-4 38,10 20,-10 99,3-12,-7-6,-1 2,1 38,-2-3,2 4,2-45,0 1,-5 49,0-4,1-4,4-10,0-4,0-5,-7-7,5 11,-4-10,6-7,6-25,9-35,1-42,11-32,-18 24,-2-3,4-1,-1-1,-2 1,-1 1,7-36,1 17,-1 22,1 21,-7 15,4 7,-10-12,11 8,-11-23,10 12,-4 6,7 3,-1 51,-6-9,-1 47,-7-10,0 7,-7 0,-1-15,-6-15,6-21,-5-9,11-71,-4 18,5-11,0-4,-3-22,2-11,-3 1,3 2,2-2,0 0,0 5,0-1,0 1,0 10,0 14,7 14,-5 22,4 93,-6-23,0 3,0 4,0 20,0-7,0-7,0 35,0-4,0-40,0-1,0 34,0-34,0-22,6-16,2-97,-8-17,0 26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4T10:55:33.718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</inkml:brush>
  </inkml:definitions>
  <inkml:trace contextRef="#ctx0" brushRef="#br0">0 15,'47'0,"6"0,-23 0,20 0,2 0,-1 0,-1 0,-13 0,4 0,-16 0,2-7,-13 6,1-6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49.66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217 29 7416,'0'-8'1533,"0"-4"-1017,0 10 446,0-5-489,-6 7-77,4 0-108,-11 0 0,7 7-90,-4 3 0,-3-2-70,4 1 0,0 1 65,0 4 1,-1 1-26,-4-1 1,-1 7-77,1 3 0,4-1 79,1 1 1,1 5-95,-2 4 1,-1 1 77,6-5 0,-5 0-106,5 0 1,-1 0 83,1 0 1,4 0-119,-4 0 0,3 0 24,2-1 0,0-3 8,0-1 1,2 0 25,3 5 1,-4 0 25,4-1 1,-3 1-87,-2 0 1,4 0 56,1 0 1,2 0-38,-3 0 0,0-5 31,5 0 1,-5-5-68,0 6 1,3-3 23,-2 2 0,4-1-15,-4-4 0,0-3-15,-5 3 0,5-8 51,-1-1 1,3 0-381,-2 4 228,-4 1 1,6-6-322,-7 1 1,1-5-102,4 4-1086,-3-5 163,4 2 444,-6-6 0,-6 0 0,-2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0.02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9 87 7714,'-9'0'874,"9"7"1,9-6-591,5 4 0,0-2-13,1 2 1,-1 2-26,1 2 1,-1 2-23,1-6 1,-1 6-3,1-1 1,-1-2-115,1 2 1,-6-7 89,1 2 0,-1-2-36,6 2 1,-1-4 35,1 4 0,-1-3-212,1-2 1,-6 0-18,1 0 0,0-2-49,4-3 0,-4 2-36,-1-6 1,-4 4 89,5-5 0,-5 1-135,4-6 0,-5 5 52,0 1 1,3-1-51,-2-4 1,4-1 20,-4 1 0,1 4-451,-1 0 0,-1 6-636,5-6-315,-6 0 109,10 2 1431,-5 2 0,0 0 0,-1-3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0.66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145 30 7685,'-10'-10'503,"0"2"435,-1 2-433,5 1-255,-7 5 43,5 6-155,0 2 0,-4 7 24,8-1 1,-6 1-81,5-1 0,-1 2 108,1 4 1,3 2 23,-2 7 0,0 0-67,0 0 0,2 1-197,-3 4 0,3 3 144,2 6 1,-4 1 31,-1-1 0,0-4-5,5-1-34,0-6 20,0 10 1,0-11 9,0 2 1,0 0-9,0 0 0,2-2-157,2 3-78,-2-4 224,11-1-19,-5 0 14,6 0-18,-6 0-85,5 0 0,-5-2-139,7-3 0,-1 3 148,1-3 1,-1-3 29,1-1 1,-6 0-121,1 0 1,-2 1 103,2-2 0,2-3-63,-2 3 1,-2-3 51,2-1 0,-5-1-144,4 1 0,-4-1-178,5 1-252,-7-1 359,10 1 126,-12-1 1,6-4-1231,-7-1 580,6-6 99,-4 4-1157,4-7 1595,-6 0 0,-6-7 1,-2-1-1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1.01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1 174 8091,'14'5'1136,"1"0"0,-1 1-757,1-1 0,-1 1-200,1 4 0,-1 3 16,1-3 1,-1-2 218,1 1-291,-1 1 1,0 3 71,1-4 1,-5 3-120,-1-8 1,-4 6-52,5-5 0,-6 1-90,6-1 111,-7-3 1,5 4-88,-3-6 123,-3 0 1,4-2-2,-6-2 1,5 0-51,0-5 0,0-1 26,-5-4 0,4-1-174,1 1 0,5-5-88,-5-1 1,6-1-219,-1 2 0,1 3-588,-2-3 0,8-2 469,-8 2 1,12-6-1281,-6 6 1822,2-6 0,4 8 0,2-3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1.86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59 15 7652,'-15'0'363,"1"0"775,6 0-411,-5 0-235,11 0 416,-4 0-626,19 0 1,-4 0-88,11 0 0,-4 0 12,-2 0 1,1 0-214,-1 0 0,0 0-298,1 0 1,-1 0-242,1 0 0,-1 0 118,1 0 316,-1 0 0,1 0 19,-1 0 0,-4 0-964,-1 0 1,-4 0-13,5 0 1068,-7 0 0,10-7 0,-5-1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2.04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 8286,'-15'14'488,"2"-4"-293,4 0 0,2-6-360,7 6 0,0 0-483,0 4-110,0-6 1,0 0 757,0-3 0,7 3 0,1 7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2.18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7934,'0'15'341,"0"-1"1,-5-4-280,0 0-62,1-7 0,4 10 107,0-4-792,0-9-899,0-8 1584,0-8 0,6-5 0,2 7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2.55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72 7685,'0'-9'331,"0"-1"1,0 5-667,0-4 1616,0-1 1,6 2-554,4 3 0,3 2-343,1-2 0,1 4-450,-1-4 116,7 3 0,-5 9-144,3 2 1,-7 4 19,-3 2 0,-6 1 1,2 3 1,-3-1-272,-2 6 0,-2-5 139,-3 5 1,-3-5 40,-6 5 0,0-6 91,-1 1 1,1 2 180,-1-1 1,1-1-68,-1-5 1,6-1 441,-1-3-135,7 3-268,-4-5-134,7 0 1,2-2 122,3-6 1,3 0-439,6 0 0,1-2 172,-1-2 1,5 0-539,1-5 1,4-1 322,-5-4 1,7 4-486,-2 0 1,-2 7 895,2-2 0,1-3 0,3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2.97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88 30 7730,'0'-10'578,"-2"2"937,-3 2-840,4 1-644,-6 11 0,6 2 125,-4 7 0,3-1-83,-3 1 0,4-1 80,1 1 0,0 4-262,0 0 0,-5 7-32,0-2 1,0-2-267,5 3 1,-1-6-182,-4 5 1,3-2-96,-3 2-606,4-3 443,1-6 846,-7-1 0,6-6 0,-12-8 0,5-8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3.16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30 7724,'5'-10'127,"0"0"196,6 7 1,-3-3 1122,6 6-1064,1 0 1,-1 4-134,1 1 1,-1 5-265,1-5 0,-1 4 98,1-4 1,-1 6 127,1-1 1,-1-2-13,1 2 0,-1-5-989,0 4 1,1-6 61,-1 2 0,1 2-260,-1-2 0,-4-1 988,0-4 0,-1 7 0,6 1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3.51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160 1 7724,'-15'0'-23,"1"0"0,3 0 23,-4 0 0,4 4 387,-8 1 1,3 7-73,1-3 0,2 4-12,4 2 73,-4-1-116,11 7 0,-4-5-79,6 3 1,1-3-5,4-1 1,3-1-112,7 1 1,-1-1 77,1 1 1,-1-1-88,1 0 1,-1 1 52,1-1 1,-1 1-131,0-1 0,1 1 36,-1-1 0,-6 5 58,-3 1 1,2-1-264,-3-5 1,1 1-211,-5-1-275,0 1 0,-1-2 321,-4-4 1,2 3-1528,-7-8 971,0 1 909,-4-5 0,-1-13 0,1-3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3.67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1 174 7719,'13'-10'0,"-4"1"0,4 1 0,-3-2 503,-4-3 1,7 7-116,-3-4 1,4 1-770,5-1 1,-3 5 168,4-9 1,1 4-447,-2 0 0,0-1 69,-4 6 589,-7-6 0,11 3 0,-3-6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4.53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261 0 7874,'-13'10'-427,"3"-1"1,-1-4 80,6 5 0,-1-5 1861,1 4-621,3 1-229,-11 4-258,12 1-154,-12-1 0,10 2-14,-7 4 1,5 2-13,-4 7 0,4 0 71,-5 0-102,1 0-51,1 0 1,-5 6 34,3 4-147,-3 2 205,5 3-588,-5-1 336,5 7 179,0 1-157,-5 14 142,12-6-48,-12 12 1,11-7-63,-2 4 93,2 2-26,2-10 0,-5 10-176,0-2-63,0 2 205,5 9 0,0-5 37,0 3 1,0-8 29,0-1-579,0-1 315,0 5 1,5-4-16,0-1 0,5-4 34,-5 5 1,4-7 69,-4 1 34,6-2-15,-3-9 0,2 4 163,0-7 0,-2 7-48,1-2-100,4-4 186,-5 1 0,7-6-72,-1-1 1,-4-1 147,-1-4 1,1 2-201,4-6 0,1 0 163,-1-5-130,1 0-159,-1-7 1,1 5 104,-1-2 24,1-5-150,-1 8 0,1-6 77,-1 7 0,0-5-207,1 0 207,-1 0 13,1 5-34,-1-6 18,1 4 1,-2-9-27,-4 6-86,4-6 110,-5 9 0,5-11-123,-3 3 1,2-3-4,-2-1-309,-3-1 111,5 1-81,-4-1 0,0-4-551,-3-1-456,3-5 215,-6 2 495,4-6 511,-6 0 0,-13-6 0,-3-2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4.84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1 174 7718,'0'10'166,"0"-1"0,1 1 0,4 0 0,5-1 1029,2 2 0,3 1-909,-1-3 1,2 4 10,4-3-98,-4 3 40,11-5-91,-11 5 1,10-10-48,-7 6-51,0-5 1,1 7-11,-1-6 5,0 6 12,-4-9 0,-6 4 27,1-6-149,0 0 230,-2 0-185,4 0 0,-5-2 62,3-2 1,1-5-3,-6-5 1,4 0-168,-4-1 1,6-1-155,-1-3 1,3 1-442,1-6 1,-2 5 360,2-5 0,-6 0 144,11-5 1,-11 5-97,7-1 313,-4 1 0,10-5 0,1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5.43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203 0 7714,'-14'15'587,"6"-7"0,-4 5-213,7-4 1,-6 4-166,2 2 1,1 5-199,-2 5 1,5-3 50,-5 2 1,6 2-75,-6 8 1,5-4 71,-4 4 1,5-4-115,-1-1 1,-1 0 45,1 0 0,-4-5-369,4 0 1,-2-1 95,3 1 0,2-2-15,-3-2 0,2-6-357,-2 1 0,3-1-111,-2-4 764,2-4 0,2 0 0,-6-6 0,-2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5.65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 8577,'0'16'537,"0"3"0,7-5-339,2 1 0,4-5-158,2-6 0,4 8 130,0 2 0,5 9-192,-4-9 0,5 4 87,-1-4 1,9 1-406,0-1 0,1 1-65,-5-1 0,0 0-292,0 1 0,-5-2 440,0-4 1,-6 3-131,1-8 387,-3 8 0,-2-11 0,1 6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6.09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145 1 7747,'-15'0'135,"6"0"0,-1 0 0,0 1 0,1 3 1061,-1 0-1045,0 8 0,-4-4-43,-1 6 1,3 1 33,2-1 1,-1 0-1,6 1 1,0-1-101,5 1 0,0-1 238,0 1-323,0-1 0,7 1 44,2-1 0,4-1-7,1-3 0,1 1 30,-1-6 0,1 4-63,-1-4 1,2 5-14,4-5 0,-4 6 32,3-2 0,-5 0-7,-4 0 1,3 1 39,-3 4 1,-2 1-17,1-1 0,-6 1 15,2-1 1,-3 1-2,-2-1 0,-7 0-3,-2 1 1,1-1-416,-2 1 0,0-6-57,-4 1 0,4-5-231,1 5 1,-1-7-444,-4 2 1138,-1 3 0,1 0 0,-1 6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6.34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1 174 7747,'6'17'327,"4"-2"592,3-7 0,1-6-520,1-7 0,-1 1-333,1-5 1,-1-1 55,1-4 0,4 4-171,0 0 0,7 1 100,-2-6 0,-1 1 175,1-1 1,0 3-308,5 2 0,-5-3-472,0 3 0,-7 2-191,3-1 0,-4 4 350,-2-5 0,1 7-315,-1-2 0,-4 2 16,-1-2 693,-5 4 0,2-6 0,-6 7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5:56.74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 7638,'8'0'1531,"5"0"-990,-3 0 0,3-5-309,1 1 1,1-1-12,-1 5-251,1 0 0,-3 1-5,-2 4 140,3 3 1,-12 7-334,4-1 0,-3 5 154,-2 1 0,-2 4-113,-3-5 1,-3 7 40,-6-2 0,0 2 210,-1-2 0,1 3 18,-1-3 1,6-1 184,-1 1 0,2-7-208,-2 3 1,4-4 0,6-2 361,0 1-267,0-1 1,1-6-186,4-3 1,3-4 80,7-1 1,-1 0-70,1 0 0,-1-6 9,1-4 1,4 2-64,0-1 1,5 4-100,-5-5 0,2 5 55,-1-4 1,-4 4-83,3-5 0,-3 7 49,-2-2 0,1 4-509,-1 1 0,1 0 269,-1 0 1,-4 0-935,0 0 1324,-7 0 0,10 0 0,-5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17.61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16 17 7854,'-8'-9'3370,"0"2"-2857,16 7-77,0 0-231,9 0 0,-1 0 50,0 0 0,-6 7 14,1 3 0,-2 5-73,2 1 1,3 2 12,-3 3 0,1-1 17,-1 6 0,3 6-21,-3 6 0,3 1 13,2-2 0,0 3 0,0 2 0,0 5 8,0-5 0,0-1-49,0 2 0,0-5-183,0 4 0,0-6 13,0 1 1,-5-1-30,0 1 1,-2-1 18,1 7 1,-1 1 62,-3 10 1,-5-4-91,5 3 0,1-8 62,-2-3 0,0-1 10,-5 2 1,0-4-42,0-7 0,0 1-119,0-1 0,0-2 59,0-3 1,0 8 31,0-3 0,0 6-81,0-1 0,-1-1 95,-5 7 1,3-6-3,-8 6 1,6-8-7,-6 3 0,2-4 0,-2-2 0,-1-2 14,7-3 0,-6 1 61,6-6 0,-8 4-50,2-4 0,3-1 6,-3-5 1,5 2-7,-4 3 1,1-3 1,-2 4 0,-1 1-9,6-2 0,-6 6 8,1-6 0,2 6-3,-1-6 1,4 1 13,-4-6 0,4 0 22,-4 0 1,4 0-52,-5 0 13,8 0 1,-6-2-14,4-3 1,3-2 18,-3-4 1,1-3-83,-1 3 79,3 4 1,-5-5-2,7 6-43,0-6 1,-6 5-300,1-4 206,0-3-188,5 5-5417,0-7 4894,0-14 0,0 8 845,0-10 0,0 4 0,0-4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18.36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32 49 8067,'0'-16'1052,"0"7"1,0 0-345,0 3-236,0 5-47,0-6 0,0 21-182,0 7 1,0 2-19,0 4 0,0-6-22,0 6 0,0 0-56,0 5 1,-5 0 12,0 0 0,-1-5-50,6 0 0,-5-8 38,0 3 0,-1-5-167,6-1 1,0-5 52,0 0 0,2-6 87,3 6 1,-1-8-50,7 3 1,-1-5-125,6-1 1,0 0 40,0 0 0,6 0-44,-1 0 0,1-5-218,-6 0 0,5-6 131,0 6 0,1-1-351,-6 6 0,5-5 214,1 0 1,-1-1 131,-5 6 1,-5-5-282,-1 0 0,1-1-1552,5 6 673,0 0-181,0 0 1488,0 0 0,0 7 0,0 2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18.8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80 17 7765,'7'-9'1858,"-5"2"-1453,5 7-131,-7 7 1,0 2 146,0 7 1,0 1-128,0 5 1,0-3-33,0 8 0,0 0-133,0 5 1,-5 0-111,0 0 1,-1-2-330,6-3 0,-5 2 238,0-8 1,-3 6 69,3-6 0,3 0-271,-3-5 1,-2-5-3162,1 0 2650,1-8 1,3 5 783,-3-8 0,-4-8 0,-7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19.0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9353,'9'7'529,"5"-5"1,-5 12 450,7-3 0,0 5-621,0 5 1,0-1-262,0 6 0,0-4 103,0 4 1,0-6-1,0 1 1,0-1-1148,0 1 0,0-8 155,0 3 637,0-4 1,0 3 153,1-5 0,-9-3 0,0-7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19.38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161 32 7776,'-16'-7'175,"0"0"0,0-4 0,0 6 0,0 3 1343,0 2-1263,7 0 51,-5 0 1,5 0-473,0 7 193,-5 2 0,12 2 72,-3 0 0,3-1 0,2 6 54,0 0 1,0 2-82,0 4 0,2 2-98,3 9 0,-1-7 46,6 1 0,-1-2 105,2 2 0,3 1 27,-3-6 0,-2 4-12,1-4 1,-4 1-63,5-2 0,-8-8-139,2 3 1,-3-4 95,-2 4 27,0 0-376,0 0 1,0-5 26,0 0-1086,0-8 681,0 4 239,-7-7 83,-2-7 370,0-2 0,-12-7 0,3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19.59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17 7776,'0'10'2337,"0"1"-1844,7-7-289,2 3 1,7-7-45,0 0 1,0 0-242,0 0 1,2 0 27,3 0 0,-1 0-38,7 0 1,-6 0-409,6 0 0,-1-6 325,6 1 0,-1-2-675,-5 2 1,3 3 402,-8-4 0,1 5 446,-6 1 0,0-8 0,0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19.99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17 33 7752,'-9'8'1130,"2"0"-620,14-8 1,-3-6-130,6 1 0,3-2-118,8 1 0,-1 3-142,7-8 1,-6 8-77,6-3 1,-2 5 44,1 1 0,3 0 65,-8 0 0,1 0 115,-6 0-283,0 7 1,-2 2-584,-3 7 1,-6 0 296,-10 0 1,-4 1 34,-7 5 1,0-4 145,0 3 1,-6 2 34,1-1 0,-2-1 377,1-5 0,4-2-171,-3-3 0,9 3-138,1-3 1,7-2 343,-1 1 884,3-6-772,2 10-198,0-12-281,7 5 0,2-7 64,7 0 0,0 0-463,0 0 0,6-2 218,-1-3 1,0 3 57,-4-3 1,-1 1-160,0-1 1,0 3-2036,0-3 2355,0 3 0,0-5 0,0-2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1.09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17 2871 7694,'-9'9'2058,"2"-2"-1909,14-7 1,0-2-1,4-3 0,1 1 72,-7-7 0,8 2-25,-2-1 0,3-4-127,2 3 1,0-9 47,0-1 0,0-6-149,0 6 0,5-13 30,1 2 0,1-11-22,-2 0 0,-3-5-94,4-5 0,1-4 129,-2-7 1,0 5-147,-4 0 1,4 0 44,0-5 0,6-5-87,-6-1 1,1-7 87,-6 3 1,0 2-120,0 3 0,-5 5 76,-1 5 0,-4 4 33,4 7 0,-6-6 48,1 1 1,-3-8 7,-2 2 0,0-8-12,0-3 1,0 1-5,0 5 0,0 1 6,0 4 0,0 4 2,0 7 0,0 3 147,0-3 0,-5 11-18,-1-6 0,-1 2 59,2 4 0,3-1 88,-3 6 0,-2 0-197,1 0 0,-1 5 197,2 1 0,3 6-120,-3-1 1,1 3-52,-1 2 1,1 0-21,-7 0 0,8 0-76,-2 0 1,1 2 63,-1 3 0,1-3 0,-7 3 0,8 2 26,-3-2 1,3 6-7,-2-6 1,3 6-22,-4-6 0,3 6 29,-2-6-24,3 8 1,-5-6-10,7 3 1,-2 5 100,-4-5-97,5 4 0,-6 1 29,7-5-63,0 5 1,-2-7 62,-4 8 6,5 0-4,-6 0 77,-1 0 1,5 8-35,-8 2 1,6-1 39,-6 2 0,6 0-83,-6 5 1,6 0 15,-6 0 0,0 5 6,-5 0 0,6 3-71,-1-3 0,0-3-48,-5 3 1,6 2 88,-1-1 0,5-3-2,-4-8 1,6 3-58,-1-3-412,3-4 111,-5 0 148,5-7 1,-5-2 75,7-3 1,5-4-20,1-7 0,4 0-93,-4 0 1,6-2 118,-1-3 1,1 3-13,-1-3-1,3-3-26,-3 3 1,3 0 107,2 5 0,0 0-27,0 0 0,0 5 98,1 0 0,-1 8-125,0-3 1,-6 3 13,1-3 1,-6 5 232,6-5 0,-6 6-68,6 6 1,-7-3-101,1 8 1,2-6 75,-2 6 0,3 0-228,-3 5 0,-3 0-116,3 0 0,-3 0-127,-2 0 0,5 0 6,0 0 0,1 0-152,-6 0 0,5 0-28,1 0 0,1 4 560,-2-4 0,4 10 0,7-8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2.63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17 9707,'9'0'794,"-2"0"1,0 0-112,4 0-437,3 0 1,-1 0-71,3 0 1,-4 0-123,10 0 1,-5 0-237,0 0 1,-1 0 180,0 0 0,1 0 167,5 0 0,-4 0-365,3 0 0,-3 0-1040,-2 0 1,-5 0 342,-1 0 1,-4 0 895,4 0 0,-6-7 0,3-2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2.81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97 0 7659,'-16'6'552,"0"-1"1,5 2-55,0-2-552,8-3-317,-4 12-1201,7-5 910,-8 7 662,7 0 0,-14 0 0,6 1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2.98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0 7659,'0'16'854,"0"-7"1,0 0-239,0-4-249,0-3-595,0 5 0,7-14 0,2-2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4.04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49 65 7632,'11'-2'0,"-1"-3"0,-4 3 335,4-3-79,1 3 0,10 0-60,1-3 1,-1 3-125,-5-4 1,6 5 35,-1 1 1,0-2-120,-5-3 1,0 3 291,0-4-113,0 5 0,-5 1-347,0 0-31,-8-7-197,5 5 303,-16-5 1,-2 7 103,-12 0 1,3 1-11,-8 5 1,7-4-10,-1 3 0,-2 2 187,2-2-6,-8 1-153,11 1 0,-5-5 5,7 3 0,5 2 88,1-2 1,6 3 499,-1-3-463,3-3 0,2 7-33,0-4 1,2-2-126,3 8 0,4-5-64,7 4 183,0 1-205,-7 5 58,12-7 1,-10 5 77,10-3-16,-10 3 0,3 2-25,-3 0 1,2 0 130,-3 0 1,-1 0 87,-4 0 55,-3 0-226,5 0 0,-12 0-44,0 0 54,-8 0 1,4 0-266,-7 1 1,0-7 95,0 1 0,0-2 155,0 1 0,0-1-331,0-3 1,-2-4 296,-3 3 0,-4 4 0,-7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4.26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16 7632,'0'9'428,"8"-2"-515,2-7 1,-1 0 480,2 0 1,1 0 580,10 0 0,-4 0-735,3 0 0,2 0-328,-2 0 1,6 0-20,-5 0 1,6-2-235,-1-3 1,-2 3 33,1-3 1,-6 3 132,1 2 1,-3-5-209,-2 0-490,0-1 872,0 6 0,-7 0 0,-2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4.64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10 1 8175,'-2'10'326,"-3"1"-326,3-7 0,2 3 788,10-7 1,1 0-350,5 0 1,-3 0-259,8 0 0,-3 0-66,-2 0 0,0 5-107,0 0 0,0 1-79,0-6 1,0 5 113,0 1 248,-7 6-353,5-3 1,-12 7-382,3 0 1,-10-5 234,-6-1 0,-3 1 23,-2 5 1,0 0 149,0 0 0,0 0 145,0 0 0,0-2 262,0-3 0,5 2-17,1-8-261,6 7 1,-3-8 133,7 7 80,0-8 1,2 4-74,3-7 0,2 2-217,4 4 0,3-5-39,-3 5 0,3-5-256,2-1 0,5 0-502,1 0 0,1-1 394,-2-5 1,-3 5 151,4-5 0,1 4-315,-2 2 0,-1-1 548,-10-5 0,5 5 0,-7-7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5.24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16 97 7384,'-8'0'729,"0"0"0,16-5-504,2-1 0,5-4 60,1 4 0,0-6-94,0 1 0,1 2 23,5-2 1,-4 6 13,3-6 1,-3 8 94,-2-2 1,5 3-192,1 2 0,-1 2-148,-5 3 0,-5-2 165,-1 8 1,-4 5 64,4 6 1,-6-1-348,1-5 0,-3 5 94,-2 1 1,-2-1 67,-3-5 0,1 0 13,-6 0 1,-1 0 177,-5 0 0,-5-5-125,-1 0 0,1-6-108,5 6 0,-6-8-57,1 3 0,-2-5 102,2-1 1,8 0-222,-3 0 1,4-1 68,-4-5 1,5-3 99,0-7 0,6 0-387,-6 0 0,8-2-1307,-3-3 1,6 3 1713,6-3 0,2-4 0,9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5.58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32 7643,'0'11'0,"0"0"0,0-1 244,0 6 1,0 1 255,0-1 0,2 1 358,4 5 0,-3 1-535,8 4 0,-8 3-165,3-3-1,1-2-46,-2 1 0,6-4-106,-6 4 0,6-6-92,-6 1 1,2-5 127,-1-5 193,-5 3-392,7-5-168,-8 0 251,0-2 0,0-8 43,0-5 1,0-3 65,0-7 0,-6 0-29,1 0 1,0-5 7,5-1 0,0-4-8,0 4 1,5-6 1,0 1 1,10-3 2,1-2 0,1 5-146,10 0 0,-6 8-77,6-3 0,0 4-186,5 2 1,-7 2-477,-4 4 0,2-3 347,-1 8 1,-3-2 527,-8 1 0,11 4 0,-5-5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6.13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305 0 7630,'-9'7'526,"2"-5"0,2 7 134,-1-4 0,-4 4-239,4 7 0,-4 0-161,4 0 0,-6 2-93,1 3 0,-3-1-134,-2 7 0,5-6 43,0 6 0,3-2-125,-3 2 0,-3 1 67,3-7 0,-2 6-153,3-5 0,-4-1-667,3-5 1,2 0 399,-2 0 1,6-5 130,-6-1 1,6-6 270,-6 1 0,0 4 0,-5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6.33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8256,'15'2'1318,"-5"3"1,5-1-979,-5 7 1,4-1-128,3 6 1,-1 2-55,0 4 0,0-3-345,0 8 0,0-7 0,0 1 1,0-1-221,0 1 0,0-3 40,0 3 1,0-5-1474,0-5 1193,0 3 646,0-12 0,0 12 0,0-5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6.84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0 111 8067,'6'-11'0,"1"1"0,2-3 1286,3-1-1075,-5 5 0,8-3-13,-5 6 1,10-4-319,1 4 0,1-1 86,-6 2 1,0 3 169,0-3 0,0 5-118,0 5 1,-7 4-198,-4 7 1,-3 7 125,-2 4 1,0-2 72,0 1 1,-7 1-69,-4 5 1,-3-1 21,-2-5 0,0 3 119,0-8 1,0 6-78,0-6 0,0 1 56,0-6-43,0 0 1,5 0 488,0 0 23,8-7-275,-5 5 1,16-12-170,2 3 0,-1 2 43,2-1 1,1-1-3,10-5 1,-4 0-11,3 0 0,-1 0-391,1 0 0,-7 0-64,8 0 1,-8 0-707,7 0 0,-3-2 417,-2-3 0,0 3-539,0-3 1155,0 3 0,0 2 0,0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7.19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16 1 7621,'-9'7'694,"2"-5"0,7 7-566,0-4 133,0-3 22,0 5 38,7 0-158,2-5 1,7 5 20,0-7 0,0 0 7,0 0 1,0 0-193,0 0 1,6 0-71,-1 0 0,6 0-48,-6 0 1,6 0 169,-6 0 1,8 0 34,-3 0 1,-1 0-700,2 0 1,-2 0 273,2 0 1,1 0 122,-6 0 0,4 0-209,-4 0 0,5 0-912,-6 0 1337,0 0 0,-5 7 0,0 2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7.55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49 6925,'9'0'689,"0"0"-519,-3 0 0,-3 0 8,8 0 1,0 0 21,5 0 0,-6-6 55,1 1-142,0 0 0,5 5 15,0 0 0,-6 0-132,1 0-188,0-7 0,5 5 153,0-4 1,-5 5-508,-1 1 0,-4 0 56,4 0 216,-6-7 274,3 5 0,-7-5 0,0 7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28.03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209 1 7621,'-9'0'701,"-6"0"-318,14 0 1,-12 1-70,8 5 1,-2-4 109,1 3-229,5 4 1,-7 0 354,8 7-348,-7 0 0,6 0-24,-5 0 1,3 0-52,-3 0 0,4-5-10,-3-1-400,3 1 266,2 5 176,0-7-43,0-2-698,0-7 134,7 0 189,2 0 1,7-2 147,0-3 1,-5 3 40,0-3 0,0 1 123,5-1 1,0 3-99,0-3 0,-6 3 9,1 2 0,0 0 58,5 0 0,0 5 133,0 1 1,-5 6-86,-1-1 0,-1-2 52,2 2 1,1-1 181,-6 6 1,4 0-79,-4 0 0,1 6 45,-2-1 0,-3 0-31,3-5 1,-3 1-70,-2-1 1,-2 0 164,-3 0-155,-4 7 1,-7-5-3,0 3 0,0-3-14,0-2 1,0-2-26,0-3 0,0 1 24,0-6 1,-6 4-287,1-4 1,0-1 99,5-5 1,0 0 147,-1 0 0,-4 0-386,0 0 1,-1 0-1642,6 0 1,0 0 1039,0 0 1,6-5 192,-1-1 668,7-6 0,-10 3 0,5-7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55.01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0 7658,'-10'0'2279,"1"0"-1519,-1 0-579,2 7 0,1 2 24,7 11 0,0-3 20,0 7 1,5 7 23,0 8 1,5 4-50,-5 5 1,4-1 0,-4 6 0,1-7-189,-1 3 1,-3-6 57,3-5 0,-4 3 118,-1-8 1,0 3-256,0-3 0,0-2-346,0 3 1,0-5 118,0-5 0,0 1-257,0-5 1,0-1 74,0-5 0,0 1-1075,0-1-467,-6-6 2018,4-1 0,-4-20 0,6-3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55.48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0 144 7656,'2'-10'0,"3"0"0,4-3 1009,4-4 1,3 1-428,3-4 0,4 6 134,6 4-432,0-3 1,0 10-1,0-6 1,4 5-149,1 0 1,0 7 24,-5 2 0,-5 7-76,0 3 1,-6 1-161,1 8 1,-9-5-206,-6 5 1,-2 1 196,-2 3 0,0 1-203,0 0 0,-6-5 130,-4 0 1,-8-1 87,-1 1 0,-5-3 0,5-7 1,-6 1-27,6-1 0,0-4 201,4 0 419,1-7-174,6 3-181,2-6-151,18 0 1,4 0-14,13 0 1,-3 0-15,3 0 0,-8 2 41,8 3 1,-4 3-6,4 6 1,-4-4 42,-1-1 1,-5 3 0,5 7 1,-6-6 132,1 6 0,-5-6-97,-4 6 0,1-3 1,-6-1 1,0 4-63,-5 0 1,-2 2-69,-3-2 0,-3-1 19,-6 6 1,-2-6-122,-3 1 0,1-3 73,-6-1 0,5-1-112,-5 1 1,4-3-577,-4-2 1,0 1 326,-5-6 1,0 0-794,0-5 1,0-11 1202,0-4 0,7-9 0,1 2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55.93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72 7656,'2'-9'445,"3"-1"1,5 0-1,2 1 1,3 1 632,-1 1 0,7-2-567,3 4 1,4 0-146,1 5 0,-1 0-191,1 0 0,-1 6 0,-3 4-72,-1 3 1,-4 6-55,4 0 0,-6 7-121,1-2 1,-8 5-11,-1 5 0,-7 1-269,2 4 0,-5 3 112,-5-4 1,2 2-119,-7-1 0,-4 1 172,-6-6 0,-1-1-7,2-4 0,1 0 329,-6 0 0,2-1 43,-2-4 0,3-3 116,6-7 0,1-1-135,0-4 0,4 3 19,0-7 0,7 1-78,-2-1-154,4-4 0,7 6 57,4-7 1,3 0 56,1 0 0,0-5-52,1 0 1,-1 0 8,1 5 1,1-4-5,3-1 0,-3 0-38,3 5 0,-1 0-57,1 0 1,-2 0-67,2 0 1,-3-2-220,-2-3 0,6 4-413,-1-4 0,0 3 353,-4 2 1,-1 0-279,1 0 1,-6-1 702,1-4 0,-7 3 0,3-4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50.03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 58 7689,'-5'-9'185,"0"-1"0,0 1 1304,-1 1 0,4 0-127,-3 3-722,4 3 895,1-4-1218,0 19 1,0 1-16,0 10 1,1 5 18,4 0 0,-3 1-89,2 9 0,-2 0 12,-2 4 1,2 0-37,3 1 0,-4-6-13,4 1 1,1-2-137,-1 1-158,0-2 1,0-7 68,0-1-209,-1 1 220,3 0 1,-6-1 2,4-4 1,-3 1 12,-2-5-111,6 5 1,-4-7-238,3 6 0,-4-6 72,-1 1-209,0 4 303,0-7 1,0 5-680,0-7 362,0-6 203,0 5-571,0-5 512,0 0 1,0 0-189,0-3-1112,0-4 1102,0 6 1,-6-20 0,-2-3-1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52.55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73 1 8741,'-8'0'151,"0"0"222,3 0 1,3 6 0,-2 5 132,2 7 1,2 0-195,0 6 0,0 2-233,0 7 0,0 4 78,0 7 0,-2-3-126,-2-2 0,2 8 77,-3-4 1,-1 4-112,1-4 1,0-6 49,5-3 1,-5-4-81,0-1 0,1-2 13,4-3 1,0 2 51,0-7 3,0 1 1,0-6-12,0 1 0,1-6-7,4 1 1,-2-7 39,7 2-27,-7 3 0,10-5 2,-3 7 1,-2-7-4,1 2 0,1-4-74,4-1 1,-2 0 69,2 0 1,-3 0-94,9 0 0,-4 0 10,-2 0 1,1 0-108,-1 0 0,2 0-28,3 0 0,-3 0-199,4 0 0,-9 0-96,-1 0 1,-1 0-272,6 0 1,-1 0 59,1 0 0,-6-1 75,1-4 624,0 3 0,-2-10 0,-2 4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52.76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27 73 7685,'-10'0'167,"2"-2"0,2-3 0,4-3 999,5 0 0,10-3-991,6 6 36,1 0-816,0 5 447,-3 0 0,8-5-124,-5 1 0,4-1-198,-5 5 0,5 0 51,-5 0 1,1 0-206,-6 0 0,-4 0 634,-1 0 0,1-7 0,4-1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52.91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13 1 7685,'-6'8'138,"4"4"1,-3-10 120,10 3 0,0-3 550,9-2 0,-2 0-707,7 0 1,3 0-462,2 0 0,4 0-604,1 0 0,0-5 963,-1 0 0,8 0 0,1 5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50.75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30 7696,'-6'-8'825,"4"-5"1497,-4 11-1162,6-4-886,0 6 0,0 11 31,0 3 0,2 10-36,2 1 1,-2 3-14,3 6 1,1 8 48,-1 6 1,0 0-98,-5-4 1,1-2-113,4-4 1,-3 2 2,3-6 0,-4 0-165,-1-5 1,0-2-8,0-3 1,0 2-546,0-7 13,0 7-648,0-4-1070,0 1 1020,0-2 693,0-13 610,0-2 0,7-19 0,1-3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50.91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8222,'-8'2'2950,"3"3"-2903,3-3-604,2 4 0,7-12 0,1-3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51.40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15 117 9401,'-8'-15'2736,"2"1"-2363,6-1-133,6 1 0,7 1-29,6 3 0,2-1 24,-2 6 1,2-4 48,3 4 1,4 0-183,-4 5 1,-2 2 102,2 2 0,-4 4-12,4 7 0,-7-1-260,3 1 1,-6 1-365,-4 3 1,-4-1 374,-6 6 0,0-6 3,0 1 0,-6 2-70,-4-2 1,-4 0-227,-6-4 0,4-1 128,-3 1 1,5-6 125,4 1 0,-3-2 149,4 2-209,2-4-210,1-6 285,6 6 0,6-4-10,4 3 1,3 1 52,1-1 1,1 6-3,-1-1 0,5 3 146,1 1 1,4 2-64,-5 4 1,5-4-102,-5 3 0,1 2 218,-6-2 0,-4 0 316,-1-4 0,-5 1-213,0 3 0,-2-3-9,-2 4 0,0-4-95,0-2 0,-8 1 13,-7-1 0,-1 4-11,-8-4 0,0 4 5,-5-9 1,0 4-321,0 2 0,1-7-231,-1-3 1,5 1-288,-1-1 0,8 0 51,-3-5 0,0-7-526,0-2 1,6-4 500,4-2 0,7-4 645,-2 0 0,-3-13 0,0 1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51.85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391 15 7686,'-20'-5'288,"1"0"0,1 2 0,1 1 0,-3 2 0,-4 0 1822,-3 0-1775,-2 0 0,2 7-366,3 2 0,-4 4-32,4 2 1,3-1 30,2 0 0,3 3 194,2 2 1,1-3 68,3 3 0,-1-1-214,6 1 1,0-3 54,5 3 0,3-1-84,7 1 0,0-1 34,9 6 0,3-5 16,3 6 1,-1-6 39,5 5 0,-4 0-13,9 5 0,-8-2-79,-2-3 0,-2 4-7,2-4 0,-3-2 38,-6 2 0,-7-6 21,-3 1 0,-4 2-29,-1-2 1,-3 1 50,-7-6 0,-1 1-5,-13-1 0,1-1 5,-1-3 0,-3 1 14,3-6 0,-2-1 14,2-4 1,2 0 6,2 0 0,4-6-31,-3-4 1,9-4 7,6-5 1,0-4-93,0-6 1,2-6-201,-3-4 1,10-2-414,5-3 0,2-4 134,3 0 0,1 6-329,3 8 1,-1-1 191,6 1 1,-5 2-725,5 8 1360,-6-3 0,3 11 0,-7-5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53.58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348 58 7724,'-7'-8'292,"4"-3"0,-5 4 0,0 1 0,2-2 1021,-1 0 1,1 5-887,1-2-278,3 3 0,-10 2-53,2 0 1,-3 0 0,-1 0-19,-1 0 0,1 2 16,-1 3 0,1 1-62,-1 4 0,-1 3 36,-3-4 0,3 4-64,-3 2 1,7-1 44,3 1 1,6-1-131,-2 0 1,3 1 119,2-1 1,11 2-79,4 4 1,2-4-83,-2 3 0,1 4 50,3 1 0,-3-3-31,4-2 0,-4 2 103,-2-2 1,1 2 11,-1-2 1,-1-3 22,-3 3 1,1-2 290,-6-3-326,-1 0 0,-4 1 18,0-1 1,0 1 121,0-1 0,-6-1-72,-4-3 1,-2 3-228,-3-4 1,1-1-143,-1 2 0,-4-5-186,0 4 1,-5-5-16,4 0 0,-4-2-324,5-2 1,0 0 211,4 0 1,1-5-744,-1 0 1356,1-6 0,-1-3 0,1-9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6:53.85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 7687,'-10'0'97,"2"1"0,2 4 0,2 5 595,3 3 1,-4 8-308,0 3-239,0 9 1,5 4 72,0 7 1,0-4-194,0 3 1,0 6-228,0 13 1,0-2-51,0 2 1,0-2 187,0-2 1,0-9-170,0-5 0,0-1-143,0-4 0,0-4-204,0-1 0,0-4 187,0-1 392,0-6 0,0 4 0,0-5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04.93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1678 521 7291,'-7'-15'-244,"6"6"1474,-4-1-864,3 7 1,2-5-195,0 3 1,-2 2 47,-2-7-99,2 7 1,-4-5 120,6 3-194,-7 4 77,6-12 1,-11 10 125,8-7-124,-8 0-13,4 2 0,-6-3 64,-1 6-95,1-6 20,-1 3 1,-4-2-44,0 1-71,-7 5 114,10-8 0,-11 8 27,3-5 0,-4 4-87,-1-5 0,1 7-115,-1-2 1,1-1 63,4 1 1,-3-2 20,3 3 0,-2 0 50,2-5-99,-3 6 73,11-4 1,-12 2 82,4 1-73,-3-1-38,-2-2 1,0 6 11,0-4 23,0-3-29,0 6 1,0-4 10,1 6 0,-6-5 40,0 0-215,0 0 173,-1 5 0,4 0-8,-2 0 0,4 0-2,5 0 0,-4 0 13,4 0-8,3 0-13,-6 0 0,9 0 45,-6 0-36,7 7 8,-11-6 1,11 7 8,-7-3 0,4-2-5,-4 7 1,5-5 1,-5 5 1,6-6-30,-1 6 0,-2-2-5,2 2 1,-1 1-24,6-6 1,0 4 41,-1-4 1,1 5-39,-1-5 1,6 4 28,-1-4 1,5 5-7,-5-5 1,6 4-38,-6-4 1,7 1-42,-2-1 48,3-3 1,-2 6-42,-1-3-37,0-4-129,5 6 1,5-9 177,0-3-107,-1-3 133,3 0 1,-4-5-36,7 4-181,-7-4 204,10-2 1,-10 1-93,7 0 0,-6-1 59,6 1 1,-5-1 161,4 1-156,-5-7 3,8 5 133,-10-5-51,11 0 1,-11 5-74,2-3 0,3-2 15,-2 2 1,-1-1-19,-4 6 260,7 6 12,-6-5-45,6 5-155,-7 0 1,0 1 242,0 7 1,0 12-213,0 2 0,-2 4 7,-3-4 0,2 2-27,-6 4 0,4-4-12,-5 3 0,1 2-35,-6-2 61,7 0-7,-5-4 1,7-1-5,-4 1 1,-3-1 7,4 1-142,-4-1 127,5 1 0,0-3 0,3-2 0,3 3 0,-3-3 0,-1-2-24,1 1-11,0 1-98,5 4 122,0 1-1,0-7 1,0 0-128,0-3 118,7-4-25,-6 12 0,12-11-9,-3 3 0,3-2 19,1 2-267,1-4 165,-1 6 0,2-6 43,3 4 0,-2-3 24,2 2 1,-3 3-583,-2-2-193,1 6 489,6-3 1,-5 2-1178,3-1 1519,-3-6 0,-1 17 0,-1-4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06.37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2299 73 7672,'-14'0'-124,"4"2"124,0 2 0,1-2 420,-6 3 0,6-4-147,-1-1 0,0 5-102,-4 0 1,-1 2-22,1-3 1,-1 0-1,1 5 0,-2-4-21,-3 5 1,1-6-28,-6 6 1,0 0 52,-5 4 1,0-1 5,0-3 1,5 3-119,0-4-93,0 4 180,-5 2-291,0-1 151,-6 0 0,2 1 73,-5-1 0,-2-4 22,-8 0 1,3-1-65,-4 6 1,3-1-143,-2 1 0,3-3 76,-4-2 0,9 3 64,2-3 0,4-2 5,-5 1-8,7-5 4,-3 8-49,0-10 50,-2 4 0,-5-1 4,3 0 1,-6 0 1,7-5 1,-7 1 19,6 4-263,4-3 223,0 4 0,6-6-204,0 0 193,0 0-51,0 0 0,5 0-66,0 0 98,0 0-27,1 0 1,-3 0-20,7 0 0,-7-5 60,2 1 0,2-3-3,-2 2 1,1-1-36,-1-4 1,3-2 2,7 2 0,-1-3 45,1-1-34,-1-1 6,1 1 1,0-1-1,-1 1 1,5-1-14,1 1-13,6-1 29,-10 1 0,10-1-18,-7 1 108,7 6-86,-4-5 0,2 5-28,1-6 94,-1 6-62,5-5 0,-2 6 27,-3-2-32,4-4 21,-6 5 1,7-2 5,0 0-14,0 7 1,0-5 49,0 3-47,0 4 0,-1-6-3,-4 7 162,3 0 104,-4 0-203,-1 0 1,4 5-26,-6 0 0,5 6 43,0-1-79,-4-4 33,6 7 0,-9-5 32,6 7-71,-6-1 40,9-6 1,-9 5 16,6-3-127,0-4 111,-1 1-19,4-1 0,-6-4 3,3 2-117,4-2 53,-6-2 0,7-6-1,0-4 0,0-3-10,0-1 1,0-2 31,0-4-63,7 4 73,-6-5 0,10 2 10,-6 0 1,7-1 6,-3 6 1,-1 0 74,2-1 1,-1 5-63,6 1 0,-1 6-21,1-2 0,-5-2 19,-1 3 294,1-1-41,4 5-127,1 0 1,-1 1-30,1 4 1,-1-2 15,1 7-263,-1-7 189,0 10 0,-4-10-363,0 7 202,-1-7 0,6 5 96,-1-3 0,1-3 50,-1 2-67,1-2-1611,-1-2 1043,1 0 1,1-2 602,3-2 0,-3-4 0,5-7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13.50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434 102 7674,'6'-8'0,"-4"-5"344,5 5 1,-6-2 96,4 1 0,-3 4 338,2-5-446,-2 7 0,-2-5 413,0 3-431,0 3 1,0-6 30,0 4 1,-6 2 5,-4-3 69,-3 4-252,-1 1 1,-6 0 24,1 0 0,-7 4 0,2 1 0,-3 5-196,-2-5 1,0 6-27,0-1 0,0 2-20,0 3 1,2-1 95,3 1 0,-2-1-154,7 1 0,0-1 111,4 1 1,6-1 8,-1 1 0,7-1-101,-2 0-245,3 1 200,9 6 0,1-4 5,6 8 0,7-6 106,3 5 0,-1-5-5,1 5 0,0-4-33,5 4 1,0-7 3,0 3 0,0-4 41,-1-2 1,0 5 3,-4 1 1,2-1 17,-7-5 0,0 1 6,-4-1 1,-3 1 31,-2-1 1,1 1-58,-6-1 0,2 1 158,-3-1 1,-2 1-43,3-1 0,-5 0 39,-5 1 0,2-5-128,-7-1 1,1-1 1,-6 2 1,1 1-110,-1-6 0,-6 5-208,-3-6 0,-3 3-797,-2-2 559,6-4 321,-10 6 1,10-7-385,-6 0 1,5-5-86,5 0 0,3-8-137,-3-1 0,3-2 251,1-8 571,7 6 0,-5-16 0,5 4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13.95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59 30 7674,'0'-15'37,"-7"7"973,6 2-436,-6 6-338,1 0 1,4 6 125,-3 4 1,4 4-121,1 6 1,-2 2-49,-3 7 0,4 11 117,-4 4 1,2 4 115,-2 0 0,3 0-204,-3 10 1,4-2-22,1 12 0,0-6-79,0 6 1,5-7-105,-1 2 0,1-9-27,-5-1 1,5-9 49,0 4 1,1-11-85,-1 6 1,-3-8 39,3 4 0,-2-2 43,2 1 1,-4-2-78,4-7 0,-3-2-113,-2-3 1,1 2 6,4-7 1,-3 0-146,2-4 1,-2-6-908,-2 1 866,0-7 0,0 5-1372,0-3 943,0-3 0,0 3-839,0-10 1596,-6-3 0,4-7 0,-4 1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15.76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377 29 7621,'-8'-1'875,"3"-4"-122,3 3-521,-4-4 0,3 1 20,-7 0 1,5 0 179,-4 5-204,-1 0 1,-9 0-37,-1 0 1,1 0 21,5 0 0,-6 0-59,1 0 0,-5 7-12,5 2 0,-5 4 54,4 2 0,1-1 4,5 1 0,-1 6-56,1 3 1,-1 8 4,1 1 1,1 8 28,3-3 0,4 9-61,6 1 1,0 5-345,0-5 1,2 4 65,2-9 0,4 2-95,7-11 1,-2-1 104,-4-4 1,7-1 4,-6-4 0,11-3-5,-7-7 1,4-1 28,-3-3 0,1-4 91,3-6 1,-3 0-43,3 0 0,2-2 61,-2-2 0,5-6 0,-4-9 1,1 1 11,-2-6 1,-3 0 16,3-5 0,-3 0 6,-1 0 1,-6 0 19,1 0 1,-2 2 104,2 3 0,-2 3 248,-3 6-230,-4 1 8,6 6 0,-7 10-18,0 12 1,0 7 36,0 8 0,-5 0-115,0 0 1,0 0-90,5 0 0,0-1-6,0 1 0,0 0-209,0 0 0,0-5-261,0 0 1,2-4 241,3 4 0,-4-7 75,4 3 0,1-4-309,-1-2 0,5-4-511,-5-1 1,1-5-342,-1 1 1330,-3-4 0,10-7 0,-4-2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15.98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37 44 7660,'-14'0'2375,"6"0"-1595,-5-6-486,11 4 1,2-5 134,10 7 1,7 0-280,3 0 0,5-4-165,0-1 1,2 0-314,2 5 0,0 0 276,0 0 0,0 0-557,-1 0 0,-3-5 61,-1 0 1,-7 1-319,3 4 0,-4 0-115,-2 0 981,-6 0 0,5 0 0,-5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17.45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15 781 8483,'-8'0'1292,"2"0"1,7-6-1102,4-4 1,-2-2-129,7-3 0,-5-1-148,4-3 0,-1 1-75,2-6 1,1-2 122,-6-7 0,5 0-10,-5-5 1,4-1-45,-4-4 0,5 0-72,-6-1 1,8 1 98,-3-1 0,-1 1 60,2 0 1,-5 6-50,4 3 0,-5 5-103,0 5 1,3 3 442,-2 7-225,0-1 228,-5 7-136,0 2 1,-7 14 49,-3 6 0,2 2-67,-1 8 1,1 7 87,-2 7 0,-1 3-119,6-3 1,-5 9 37,6-4 1,-1 5 138,5 0 1,0 2-89,0 3 1,0 0-43,0-9 1,5 1-93,-1-12 0,8 6-141,-3-5 1,6-5-31,4-5 0,-1-7-254,6 3 1,0-11-389,5-4 1,0 2 367,0-3 0,-4 1 166,4-5 0,-3-5-219,8 1 0,-9-8 437,0 3 0,-1-11 0,5-2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19.07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15 117 7815,'-8'-15'1092,"1"1"0,12 4-723,0 0 1,6 2-136,-1-1 0,3-2 7,1 6 0,5-5-51,1 5 0,-1-4 0,-5 4 0,1 0-28,-1 5 0,6 0-24,-1 0 1,0 0-16,-4 0 0,-1 8-89,1 6 1,-3 1 61,-2 4 1,1 4-58,-6 1 0,0-2-207,-5 2 1,-2-4 78,-2 4 1,-5-7 115,-5 3 0,0 1 53,-1-2 0,2 0 6,4-4 1,-4-3 79,3-2 49,-3 3-55,-1-5 0,4 0 66,1-3-316,5-4 85,-2-1 1,12 5 33,4 0 1,3 2-4,1-3 0,1 3-96,-1 2 0,2 4 63,4-3 0,-4 3-12,3 1 1,-3 1 115,-2-1 1,1 1-91,-1-1 1,1 0 119,-1 1 1,-6-1-30,-3 1 1,-3-1-21,-2 1 0,0-1 37,0 1 0,-7-6 4,-2 1 1,-6 0-16,-4 4 1,3-4 16,-3-1 1,-2-4-147,1 5 0,-1-7 67,2 2 0,3-2-314,-3 2 0,3-4 134,1 4 1,1-5 107,-1-5 0,1 2-566,0-6 0,4-1-836,0-4 0,7-1 492,-2 1 0,4-6 940,1 1 0,6-7 0,2 4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19.25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 7649,'-6'14'158,"3"-4"1,-5 0 2836,1 1-3104,-4-5 1,9 2-1774,-3-3 1882,4-3 0,7 4 0,2-6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19.55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1 8323,'-14'0'2242,"6"6"-1337,3 4-633,3 3 0,2 1-111,0 1-18,0 5 1,2 3 47,3 6 1,-2 0 23,6 0 1,-4 6-227,5 4 1,-5 2 80,4 3 1,-5-1-52,0 0 1,3-1-116,-2-3 0,1 1-29,-1-6 1,-4-2-72,4-8 1,-3 2-483,-2-7 294,0 7 0,0-10-234,0 3 1,0-8-749,0-1 453,6-7 913,-4 3 0,11-12 0,-5-2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19.78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58 7649,'2'-10'0,"3"2"747,5 2 0,2 1 129,3 5-720,-1 0 0,1 0-177,-1 0 1,1 0-86,-1 0 0,2-5-298,3 0 1,-2 1-300,2 4 0,2 0 405,-2 0 1,0-2-94,-4-3 391,-7 4 0,5-6 0,-5 7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20.15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130 1 7649,'-14'0'-1481,"-1"6"1725,1 4 1,-1-2 773,1 2 0,4-1-576,1 6 0,4-2-61,-5-4 0,5 4-316,-4-3 1,5 3 211,0 1-254,2 1 0,2-1-1,0 0 1,0-4 115,0 0 1,0-5 79,0 4-352,6-6 0,2 9 21,7-7 1,-1 4 92,1-4 1,1 6 71,3-1 0,-3-2-15,4 2 1,2-1 99,2 6 0,-1-1-63,1 1 0,0-1 3,5 0 0,-5 4 32,0-3 0,-6 2 102,1-7 1,-3 3-93,-2 1 1,-1 1 89,-3-1 1,-4 1 79,-6-1 1,0 0-51,0 1 0,-6-2-11,-4-4 0,-3 4-62,-1-3 0,-7 1 15,-3-1 1,-3 1-159,-2-6 0,1 5-274,4-6 1,-3 1-81,3-5 0,1 0-339,-1 0 1,7 0-625,-3 0 0,4 0 585,2 0 1,6-1 708,3-4 0,-3-3 0,0-7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20.72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10289,'0'16'655,"0"4"1,0-3-371,0 7-142,0 0 1,5 5 57,0 0 0,0 0 5,-5 0 0,4 0-27,1 0 0,0 0 12,-5 0 0,2-2-29,2-3 1,-2 4-100,3-4 0,-4-2 40,-1 2 0,0-4-133,0 4 1,0-5-4,0 5 1,0-6 101,0 1 1,0-3-250,0-2 1,0 1-108,0-1 0,0-4-715,0 0 801,0-7 0,0 5-121,0-3 242,0-4 1,-6-7 0,-2-10-1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23.73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44 130 7523,'-15'0'167,"7"0"1,0 0 397,4 0-263,2 0 81,-4 0-5,6-6-229,0 4 1,4-6 146,1 3 0,6 2 16,-1-6 1,3-1 51,1-4 1,2 4-146,4 0 1,2 1-20,7-6 1,0 7-32,0 3 0,0-1-33,0 1 0,-2 0-160,-3 5 1,2 2 102,-7 3 0,5 3-203,-4 6 1,-3 5-27,-7 1 0,1 4-21,-6-5 0,0 7 140,-5-2 0,0-2 10,0 2 0,-5-1-67,0 1 0,-6-1 60,1-4 0,-3-3 99,-1 3 1,-1-4-55,1-6 0,0 3 47,-1-8 1,5 1-66,1-5 19,6 7 22,-4-6-17,7 6 0,5-6-143,0 4 0,6 3 68,-1 7 1,3-4-19,1 3 1,2-3 44,3 9 1,-3-4-34,4-2 1,-4 1 73,-2-1 1,1 1-1,-1-1 1,-1 1-39,-3-1 1,-2 0 8,-4 1 0,-2-1 69,3 1 1,-10-1 116,-5 1 0,-2-2 247,-3-4 1,-4 4-148,0-3 1,-7-2-27,2 1 0,-2-4-172,2 5 0,-3-7-124,3 2 1,-4-3 174,-1-2 0,0-2-8,0-3 1,5 2-1318,0-7 0,11-4-389,-1-5 0,9-2 1588,0 1 0,10-2 0,3-7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23.9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87 1 7631,'-14'0'0,"-1"0"1748,1 0-878,-1 0-1531,1 0 615,6 0 236,1 6-190,7-4 0,0 4 0,0-6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24.32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9 87 7637,'-7'-8'1636,"6"2"-1241,1 6 0,8-2 891,6-3-1029,0 4 1,7-6-351,3 7 1,-1-5-17,1 1 1,5-1-12,5 5 0,-1-5 112,-4 0 0,5-1 15,0 1 0,0 3-16,-6-3 1,1 2-132,0-2 1,-5 4 254,1-4 1,-8 3 64,2 2 1,-2 2 40,-3 3 1,-6-2-111,-3 7 1,1-1 14,-1 6 0,0 6-34,-5 3 0,0 5 19,0 4 1,0-1-16,0 7 0,0-5-1,0 4 0,0-4-121,0 5-43,0-7 49,-7 3 0,6-6 3,-4 0 0,2-2 71,-2-3 0,3-1-18,-2-4 0,2-3-114,2 3 1,-2-3-393,-2-1-257,2-1-578,-4 1 129,6-7 1176,0-2 0,-7 1 0,-1 1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24.92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406 73 7939,'-5'-9'302,"0"-1"1,-2 5-118,3-4 0,0 5 4,-5-1 0,4-1-1,-5 1 1,6 0-180,-6 5 1,0-1 30,-4-4 1,4 3-31,0-2 1,1 2 129,-6 2 1,1 0-88,-1 0 0,-1 0 78,-3 0 1,3 2-12,-3 2 1,3 0-16,1 5 1,-1 1 4,-3 4 1,3 6 107,-3-1 0,3 2-77,1-2 1,5 4-143,1 5 0,4 0 96,-5-4 1,7 3-153,-2-3 0,4 2 0,1-2 0,1 2-14,4-7 0,2 0 113,2-4 1,4-2-27,-3-4 1,3-2-31,1-7 1,5 0-81,1 0 0,0-2-104,0-3 1,-3-3 16,7-6 1,-4-5-91,4-1 1,-5-5 110,5 0 0,-6-2 157,1-2 1,-3 5-98,-1 0 0,-1 5-129,1-5 824,-1 6-268,1-3 1,-6 13 141,1 3-283,-7 4 1,3 7 67,-6 4 0,0 7-16,0 3 0,0 7-95,0 2 0,-4 1 2,-1 9 0,0-2 4,5 1 1,0 4-30,0-3 0,-5-4-42,0-1 0,1-4-38,4-1 0,0-1 83,0-4 1,0 1-333,0-5 1,-2 4-163,-3-5 1,3 0-332,-2-4 1,2-1 447,2 1 0,0-6-125,0 1-2329,0-7 2708,0 10 0,-6-11 0,-2 4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26.1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58 7618,'0'-8'-585,"5"0"543,0 3 1,0 2 41,-5-7 0,0 5 655,0-4 1,1 6 284,4-2-695,-3 3 0,6 2 185,-3 0-134,-4 0 0,6 2-62,-7 3 0,1 4 23,4 10 1,-3-1-70,2 6 1,-2 5-1,-2 5 1,0 1-74,0-1 1,5 1 16,0 4 0,-1 1-73,-4-6 1,0 4 95,0-4 0,0 5-94,0-6 1,0 1-14,0-5 1,0 0-121,0 0 0,0 0 116,0 0 0,0-5 25,0 0 0,0-7-403,0 3 0,0-4-489,0-2-361,0 1 464,0-1-106,0-6-122,0-1 336,0-7 1,0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30.45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29 955 8540,'-14'0'1108,"6"0"-1129,1 0 214,7 0-3,0-6 1,5 2-1,0-5 1,6-3-20,-1-7 1,-2 2-114,1-8 1,1 3-2,5-2 1,4-8 82,0 3 1,8-8-101,2 3 0,7-6 83,7 1 0,5-4-133,0-5 1,7 3 67,-2-3 0,2-2 35,-2 2 1,-4 1-71,-5 9 1,4 2-148,0 7 0,2 5 138,-2 0 1,-3 6 35,3-1 0,-7 3-244,-3 2 1,-6-1-111,2 1 0,-5 4-199,-5 0 0,-3 7-87,-7-2-501,1 4 194,-7 1-55,-2 0 952,-6 0 0,0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30.95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 7684,'-13'6'788,"3"4"1,4-1-789,6 6 0,0-4 0,-2 10-38,-3 0 0,4-4 172,-4 8 1,3-6-20,2 5 0,0-2-13,0 3 1,0 0 12,0-5 1,0 4 45,0-5 0,2 0-98,3-4 0,-2-1-94,7 1 1,-6-3 35,6-2 31,0 3 1,4-12 13,1 4 0,-1-3-100,1-2 0,-1 0 90,0 0 0,6-7-16,-1-2 0,5 1-297,-5-2 1,7 5-3,-2-4 1,2 4-438,-2-5 1,2 7 139,-7-2 0,5-1 572,-5 1 0,7-6 0,-3 3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31.84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88 7663,'0'-15'-20,"0"7"0,0-5 424,0 4 1,0 1 65,0-2-35,0 7 406,0-4-541,6 7 0,-4 2-168,3 3 0,-3 8-91,-2 6 1,4 7 99,1-2 0,0 8-100,-5 2 1,5-1 112,0-4 1,-1 0 7,-4 0 1,5 0-360,0 0 0,1-5 10,-1 0 0,-3-6-104,3 1 126,-4-3 85,-1-1 90,0-7-11,0-2 1,0-8-66,0-2 0,0-6-118,0-9 0,0 1 110,0-6 0,0 5 61,0-6 1,0 1 71,0-5 0,0 1-8,0-1 1,0-5 75,0 0 0,2 0-78,3 6 1,3 5 134,6 4 0,-4 3-141,0 1 1,1 1 21,8-1 0,-3 7 85,3 3 1,-1 4-49,1 1 1,-3 6-116,4 4 0,-3 9 51,3 5 0,-4 4 28,3 1 1,-3-1-190,-1 1 1,-1 0-282,0 0 1,-4 0 245,0 0 0,-5 0 108,4 0 0,-4-2-756,5-3 1,-7 2-649,2-7 346,3 1 1108,0-6 0,6 0 0,1 1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32.64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73 88 7663,'0'-15'0,"-2"7"0,-3 3 0,2 4 1143,-6 1-702,-1 6 1,0 2-103,1 7 1,4 1-209,-5 3 1,7 3-129,-2 7 1,4 0 144,1 0 0,0 5-112,0 0 0,0-1 114,0-4 0,0 0 22,0 0 1,6-2-208,4-3 0,-2 2 63,1-7 0,1 1-40,4-6 0,1-4-5,-1-1 0,1-5-70,-1 1 1,5-4 88,1-1 0,-1-1-140,-5-4 0,1-3 158,-1-7 1,1-1-13,-1-3 0,-6 1-240,-3-6 0,-3 5-17,-2-5 1,0 0 104,0-5 1,-7 0 115,-2 0 0,-4 0 7,-2 0 1,-1 2 13,-3 3 0,6-2 141,-6 7 1,11-1-134,-7 6 0,6-1-23,-1 1 1,-1 0 244,6-1 1,0 5 184,5 1-314,0-1 1,2-3-40,3 4 0,3-3-11,6 8 0,1-1 25,-1 5 0,1 0-15,-1 0 1,2 0-12,3 0 1,-3 0-2,4 0 0,1 0 24,-2 0 0,5 6 10,-5 4 1,2 3 45,-2 1 0,-3 2-56,4 4 0,-4 2 3,-2 7 0,-1 6-43,-3 4 0,3-4-13,-4-1 1,4 1 48,2-1 0,-3-7 10,-2-7 1,3 0-148,-3 0 1,-2-3-34,1-7 1,-4 1 75,5-6 1,-6 0 48,6-5 0,-5 0-5,5 0 1,-6-7-13,6-2 0,-2-9 5,2-1 1,1-7 1,-6 2 0,1-3 3,-1-2 1,1-2 4,4-2 0,3 2 15,-3-3 1,-2 5 23,1 5 0,-4 5-41,5 9 1,-5 4 1,4 6 0,-6 2 100,2 2 0,-2 4 169,2 7 1,-3 6-151,3 3 0,1 3-34,-1 2 1,6 0-113,-1 0 0,1 0 73,-1 0 0,3-5 20,-4 0 0,6-6-10,4 1 0,-3-3-123,3-2 0,-3-1 74,-1-3 1,-1-4-11,1-6 1,-1 0 35,1 0 1,-3-1-3,-2-4 1,1-3-81,-6-7 0,2 1 14,-3 0 0,-2-6-264,3 1 0,-4-12 93,-1 3 1,0-5-441,0 5 0,0-6 88,0 0 0,0 2-97,0 8 0,-4-2 269,-1 7 0,-5 0-26,5 4 397,0 1 0,5-1 0,0 1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33.00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44 131 7539,'-13'-15'112,"3"1"0,2-1 181,3 1-134,4-1 0,-6 6 256,7-1-327,0 0 1,2-3 117,3 4 0,-2 2 221,6 7-232,-5 0 1,7 2 71,-6 3 0,4 3-117,-4 6 0,5 2-12,-5 4 0,4 4 66,-4 10 0,2-4 2,-3 4 1,-2 1-258,3-1 0,-2 0-126,2-5 1,-4-2-339,4-3 1,-3 2 290,-2-7 0,0-5-1194,0-4 187,0 0 870,0-2 1,6-21 0,2-11-1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33.13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87 7687,'0'-22'0,"-6"1"0,-4 6-317,4 1 27,0 6-163,6 1 0,1 7 453,4 0 0,3 0 0,6 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33.70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391 29 7632,'-14'-6'169,"-1"4"1,1-4-1,-1 1 1,1 0-1,-1 2 1,-1 2-1,-2 1 2120,-1 0-2147,0 0 0,3 0-252,-3 0 0,3 0 30,-4 0 1,4 6 73,2 4 0,-1 2 134,1 3 1,-1 4 69,1 0 0,4 7-213,1-2 0,5 8-4,0 2 1,-3 6 81,2-1 0,1-4 53,4-1 0,1-8-200,4-2 1,-2-7-99,7 3 1,-1-4 14,6-2 0,-1-6 83,1-3 0,-1-3-8,1-2 1,4-7-42,0-2 1,5-11-79,-4-4 1,4-5 109,-5-4 0,0 0 14,-4-5 0,-1 4 107,1-4 0,-1 5 94,1 0 1,-6 7 50,1 2 0,-5 11-102,4-1-41,-5 9 88,8-2 1,-10 19 183,3 2 0,-4 12-129,-1 3 1,2 1-50,3 9 0,-4 1 6,4 8 1,-3-1 2,-2 6 0,5-7 84,0 2 1,-1 2-98,-4-2 0,0 1 12,0-6 0,0 0-56,0 1 0,0-2-2,0-4 0,-6 2 63,-4-6 0,-3 3 4,-1-8 0,-2 3-7,-3-8 0,1-3-21,-6-2 0,0-4-174,-5-6 1,2 3 60,2-8 1,-2 1-659,3-5 1,-2-6 125,2-4 0,3-4-106,7-6 1,-5-2 327,-1-7 1,6-6-42,4-4 1,7-7-1095,-2-3 1453,4-5 0,1 2 0,0-5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34.91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0 346 7812,'9'14'505,"-3"-2"31,-6 2 0,0-1 0,0 11-55,0 2 0,0 1-280,0 2 1,0 1 2,0 4 0,2-3-171,2 2 1,-2-4-73,3-5 0,-2-3 83,2-6 1,-4-1-415,4 1 180,-3-7 54,4-2 1,-4-8 57,3-2 0,-4-6 35,-1-9 1,0-4-9,0-6 1,2-6 17,3-4 0,-2-2 50,7-3 1,-6 1-57,6 0 1,-5 4 1,4 0 1,1 12 36,5-2 0,-6 12-1,1 2 1,-5 2-16,4 8 1,-4 2-3,5 8 0,-5 5 170,4 9 0,-4-1 72,5 6 1,-5 0-49,4 5 1,-4 0-90,5 0 1,-6-2-70,6-3 1,0 3 10,4-3 1,2-3-88,4-1 0,-4-4 118,3-2 0,3-6-19,2-3 1,-1-3-175,1-2 1,-1-7 15,1-3 0,1-9 11,-5-5 0,-1-3 81,-5-2 0,1 0-38,-1 0 1,1 0 74,-1 0 1,1 0 5,-1 0 1,-4 7-43,-1 3 0,-5 3-6,0 1 103,4 7 89,-6 2 0,4 12 228,-6 4 0,0 7-132,0 3 1,0 4-7,0-5 0,0 7-153,0-2 0,0 1-13,0 0 0,2 0 56,3-5 1,-2 4 0,7-5 1,-1 0-219,6-4 0,-6-2-33,1-4 0,1-1 69,9-3 1,-4-3 79,3 2 1,-1-8-101,1-6 1,-3-3 103,3-1 1,2-6-1,-2 1 1,-1-5-27,-8 5 1,-4-7-2,-6 2 0,0-3-186,0-2 0,-3 5-117,-7 0 0,1 4 1,-11-4 0,-2 6-80,-2-1 0,1 3-145,-1 2 1,5 1-109,-5 3 113,6-3 100,-3 5 202,13 0 1,2 0-463,6 3 277,0 4 1,6-6 213,4 7 0,3 0-17,1 0 0,1 0 149,-1 0 1,5 0 116,1 0 1,4 0 264,-5 0 0,5 2-344,-5 3 0,6-2-33,-6 7 1,0 1 717,-4 8 1,1-1-215,3 6 1,-8-5 138,4 5 1,-4 0-212,3 5 1,-1 0-266,-3 0 1,1-2-62,-6-2 0,4 0-130,-4-5 0,2-1 186,-2-5 123,-4 1-551,6-1 187,-7-6 0,0-8 38,0-9 1,0-6 106,0-4 0,-5 1-4,0-6 0,0 0-53,5-5 0,0 0-125,0 0 1,0-4 151,0-1 0,2-2-14,3 3 1,1 1-53,4-7 0,1 13-185,-6 2 369,6 13-144,-3 5 1,2 7 187,-1 4 0,-4 5-42,5 9 0,-5-3-92,4 3 0,-1 2-1,2-2 1,3 2 25,-4-1 0,4-4-48,2 3 1,-1-5 50,1-4 0,-1 1-33,0-6 1,6 0 8,-1-5 1,7 0-70,-2 0 1,-2 0 76,2 0 1,-4-7 1,4-2 0,-7-4-11,3-1 1,-4-1 2,-2 1 1,-4-2 55,0-4 0,-7-1-71,2-3 0,-4-3-218,-1 3 1,0-2 78,0 2 0,-6 0 127,-4 10 1,-3-3-4,-1 13 1,-2 0-32,-4 9 0,4 3 135,-3 7 0,-2 4 211,2 0 0,0 9-28,4 1 1,1 1 0,-1 9 1,7-6-227,3 6 1,-1-7 37,1 2 0,2 1-487,8-1 1,3-2-28,6-8 1,1 3-223,-1-3 1,5-3 384,1-1 0,5-6-14,0-4 1,2-2-547,2-3 0,0-5-789,0 0 1596,6-7 0,-5-14 0,6-1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35.12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0 7632,'-10'0'796,"0"0"-705,7 0 1,-3 2 172,6 3 0,-5 3 70,0 6 0,0 2-406,5 4 0,2 2-342,3 7 1,-2 0 291,7 0 0,-6 0 145,6 0 1,-5 0-1144,5 0 1120,-7 0 0,10-1 0,-5 1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35.29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 7632,'-8'1'0,"3"4"97,3-3 230,2 11-1347,0-12 1020,0 12 0,0-11 0,0 4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36.66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217 58 7664,'0'-8'-19,"0"-5"233,0 5 0,0-1 229,0-1 67,0 7-364,0-4-86,6 7 1,-2 2 59,5 3 1,-1 5-14,2 9 0,3 0 116,-4 10 0,4-2-73,2 12 1,1 1-39,3 8 1,-3-1-3,3 6 0,2-5-92,-1 5 1,1-5 53,-2 5 1,-3 2 20,3 7 1,-8-2 20,-1 3 0,-2-9-31,2-1 0,-4-1 142,-6 1 1,0-4-60,0-5 0,0 1-55,0 3 0,-1-1-40,-4 6 1,-3-2-104,-7 2 0,1-3 78,-1-7 1,1 1-112,-1-1 0,-4-1 114,0-4 1,0 2-12,4-6 0,-1 1-140,-3-1 0,3-3 74,-4 2 1,0 3-61,0-2 1,1-1 58,5-4 0,-1 0-97,1 0 0,-1-6 6,1-4 0,-1-3-76,1-2 0,1 1 107,3-1 1,-3-4 14,4 0 1,1-6-193,-2 6 0,5-7-70,-4 2 1,4 1-192,-5-1 1,7 2-156,-2-2 421,-3-4 0,5 6-128,-7-7 1,5 0 388,-4 0 0,6 0 0,-4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37.03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15 8282,'-9'-8'1224,"3"2"-951,6 6 39,0 6 1,2-1-181,2 9 1,0-1-178,5 11 0,-5 0 108,0 5 1,3 0-58,-2 0 0,-1 0 97,-4 0 1,0-5-27,0 0 0,0-6-68,0 1 1,0-3-9,0-1 0,0-1 166,0 1 26,0-7-231,0-2 1,2-6 60,3 0 1,3 0-69,6 0 0,1 0-18,-1 0 1,1 0-88,-1 0 0,5 0 120,1 0 1,-1-2 9,-5-2 1,3 2-291,2-3 0,-3 4-144,3 1 1,-8-5-355,-1 0 0,0 0-144,4 5 244,1 0 708,-1 0 0,-6 0 0,-1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38.48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405 15 7755,'-10'-1'0,"1"-3"586,-2 0-67,-2-1-327,-2 5 0,1 6-154,-1 4 1,6-2 92,-1 1-42,0 1 0,-4 6 58,0 3 0,-1-1-104,1 6 0,-1 2 148,1 8 0,-1 4-64,1 10 1,-5 2-136,-1 3 0,1 5-3,4 0 1,6 0 114,-1 4 0,1 3-37,-6-3 0,2 6-63,4-6 1,-3 6 50,8-5 0,-3-1-78,2-4 0,4-5 95,-4 0 1,3-5-16,2 5 1,0-6-48,0 1 0,5 2-82,0-2 1,1 2-64,-1-2 1,2-8 46,2 4 1,2-6-27,-6 1 1,5 1 58,-5-6 1,1-1-7,-1-4 1,-2 0 16,7 0 1,-7 0-8,2 0 0,1-7 19,-1-2 1,2-4-118,-3-2 1,0 1-167,5-1 116,-6-6 0,5 3-511,-3-6 403,-3 0 0,6-7-153,-3-2 0,-4 0-112,4-5 572,-3-1 0,-2-4 0,0-1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38.86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7555,'-8'7'624,"2"-6"0,12 12-420,4-3-51,3-4 0,3 7-11,3-3 0,-1 7 4,6 3 1,-2-1 57,2-5 1,2 1-13,-7-1 1,5 2-153,-4 4 0,0-4-50,0 3 1,-4-5-30,3-4 1,-4 3 115,-6-3 0,2-2 159,-6 1-167,6-6-146,-3 10 1,2-11 155,0 3-38,-7-4 1,5-7 63,-3-4 1,-4 1-27,4-6 0,2 4-164,-2-8 0,4-2-49,-4 1 0,6 0-146,-1 0 1,3 4 89,1-3 0,1-2-98,-1 2 1,1 0 145,-1 4 1,2 2-12,3 4 153,-3-4 0,12 5 0,-6-7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40.05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29 7709,'15'0'0,"-1"0"-15,1 0 1,-1-1-11,1-4 0,-1 3 263,1-2 0,4 2-98,0 2 1,0 0-24,-4 0 0,1 0-4,3 0 0,-3 0 124,4 0-102,-4 0 1,-2 0-9,1 0 1,-1 0-149,1 0 0,-6 0-127,1 0-87,-1 0 1,6 0 119,-1 0 1,-4 0-316,0 0 0,-6 0 197,6 0 0,-7-2-113,2-3 346,-3 4 0,-2-6 0,0 7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40.24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1 7650,'-14'0'367,"6"0"0,1 2-462,7 2 0,0 0-1352,0 5 1447,7-6 0,1 10 0,6-5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40.41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 7650,'-6'8'-37,"4"-2"9,-4-6-100,6 0 1,6-6 0,2-2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40.98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13 146 7637,'-6'-15'201,"4"5"149,-2 1 0,7-1-71,2-4-124,6 6 0,-3-5 47,6 3 0,1-1-12,-1 1 1,2-1-158,4 6 1,-4-4 1,3 4 1,-1 0 121,1 5 0,-3 0-40,3 0 0,-3 2-244,-1 2 0,-1 6 32,1 9 0,-2-1-25,-4 6 1,2-1 120,-6 1 1,0 3 41,-5-3 0,0-1-214,0 1 0,-5-7-22,0 3 1,-6-4 132,2-2 0,-4 1 28,-2-1 0,1-4-28,-1-1 107,1-5 112,-1 8 0,6-10-151,-1 3-2,7-4 1,-4 1-111,7 3 0,2-4-1,3 4 1,-2 3 89,7 2 1,-5-2-18,4 2 0,-4-1-4,5 6 0,-2 4 35,1 0 1,3 2 81,-8-2 1,8-2-102,-3 2 1,-2 2 24,-2-2 0,1 0 267,-1-4 0,0-1 19,-5 1 0,0-1-105,0 1 1,-2-1-97,-3 0 1,2-4-120,-7 0 1,1-2 6,-6 1 0,1-2-61,-1-7 0,1 5 106,-1-1 0,1 1-2,-1-5 0,6-1-937,-1-4 1,5-3-181,-4-7 0,6-1 1096,-2-3 0,-3-3 0,0-7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41.15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15 7637,'-9'0'-641,"-1"0"53,7 0 457,-4 0 0,20-7 1,3-1-1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41.57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15 7751,'-8'0'1494,"1"0"-780,7-7-324,0 6 14,0-6-23,7 7-418,1 7 0,6-6-119,1 4 0,-1-3-61,1-2 1,-1 0 140,0 0 1,1 0-41,-1 0 0,1 0-11,-1 0 0,1 0 7,-1 0 0,1 0 83,-1 0 0,1 4-7,-1 1 1,1 0 125,-1-5 1,0 2-82,1 2 1,-5 0 63,-1 5 0,-1 1-69,2 4 1,-4 6 179,-6-1 1,0 7-52,0-2 1,0 3 64,0 2 0,0 0-124,0 0 1,-1 0-4,-4 0 0,3 0 24,-3 0 1,-1-5 25,1 0 1,-1-5-199,1 5 0,3-6 105,-3 1 1,2-1-264,-2 1 1,2-8-364,-6 4 127,5-4 1,-2-1 44,6-1 71,0-6-66,0 4 1,0-20 0,0-3-1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42.10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289 73 7690,'0'-10'-20,"-1"2"1,-2 0-119,-2 0 0,-2 3 566,3-5 1,0 7-83,-5-2 0,4-1-191,-5 1 0,5 0 9,-4 5 1,4 0-1,-5 0 1,6 0 144,-6 0-145,0 7 1,-4 1-460,-1 6 107,1 1 1,-1 5 143,1 5 1,-2 2 156,-3 2 1,3 0-31,-4 0 1,9-2 9,1-3 1,6 2 17,-6-7 1,7 0-151,-2-4 1,3-1-139,2 1 147,7-7 0,1 0 86,6-3 1,5-4-88,1 4 1,-1-10-118,-4-4 1,-1-1-46,0-5 1,6 3-95,-1-13 0,2 8 122,-2-2 1,-3 1 188,3-1 1,-2 3 67,-3-4 1,0 11-92,1 4 175,-1-3 1,1 8-9,-1 0 0,-6 6 15,-3 9 1,-3 4-122,-2 0 1,0 7 23,0-2 0,0 3 242,0 2 1,0 0-58,0 0 0,-5 5-350,0 0 0,-1-1 86,1-4 0,3 0-319,-3 0 1,4 0 79,1 0 1,-2-2-42,-3-3 1,4-1 91,-4-4 1,2-3 32,-2 3 0,3-7-1062,-2-3 1210,2-6 0,-5 10 0,-1-5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42.96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29 8000,'15'2'423,"-1"3"0,0-4-302,1 4 0,1-3-8,3-2 1,2 0-35,3 0 0,4 0-522,-4 0 335,3-7 0,2 6-292,0-4 0,-5 3 132,0 2 1,-1 0-30,1 0 1,-4-4 296,-5-1 0,-1-6 0,1 3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43.14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0 7626,'-14'0'413,"6"0"1,0 0-247,3 0 1,3 2 21,-2 3 1,2-2-1,2 7 0,2-6-189,2 6 0,4 6 0,7 7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43.3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7883,'0'8'105,"-1"4"-70,-4-8-19,3 1-629,-4-5-546,19 0 1159,-10 0 0,16-6 0,-11-2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43.76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44 8203,'2'-9'507,"2"-1"0,5 7-203,5-2 0,2 3-222,3 2 0,-1-4 88,6-1 1,-6 0-1,1 5 0,2 5-224,-2 0 0,0 6 57,-4-1 0,-2 4-36,-4 5 1,-1-1-57,-3 6 1,-3-5-515,3 5 1,-9 0 345,0 5 0,-8-5 35,3 1 1,-4-8 136,-2 3 1,1 0-63,0 0 1,-1-3 358,1-7-122,-1 3 501,1-5-242,6 0-287,1-2 0,12-4-44,0 3 0,6-2-99,-1 7 1,3-2 114,1 1 1,-1 4-16,-3-3 0,2 3-71,-2 1 1,-2 1 83,2-1 0,-7-4 76,2-1 0,-4 1-71,-1 4 0,0 1 85,0-1 0,-1 1-98,-4-1 0,2 1 7,-7-1 0,-1-1 27,-8-3 1,3 1 6,-4-6 0,4 4-428,2-4 1,-6 0-282,1-5 0,0-2-370,4-2 1014,7-4 0,-11-7 0,3 1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43.93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 8134,'-6'8'-381,"4"-2"-516,-4-6 897,6 0 0,0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44.29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 7626,'0'-9'1166,"0"3"-949,0 6 1,6 0-51,4 0 1,3 0-219,1 0 1,2 0-82,4 0 1,-4 0 37,3 0 0,-1 0 90,1 0 1,-3 0-69,3 0 0,-1 0 96,1 0 1,-8 2-92,4 2 0,-4-2 59,4 3 1,-6 3-7,1 2 1,-7 2-94,2 3 1,-3-5 87,-2-1 0,4 6 64,1 4 0,0 0-22,-5-4 0,0 4 9,0 0 0,0 5-31,0-4 0,0 5 10,0-1 1,0-1 7,0 1 0,0-2 3,0 3 1,0 0-181,0-5 1,0-1 93,0-5 1,0-4-1605,0 0 1668,0-1 0,0 6 0,0-1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7:44.75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232 15 7066,'-15'-5'-129,"1"0"129,-1 1 0,1 4 218,-1 0 0,1 0 173,-1 0 0,1 1-190,0 4 1,-1 3-72,1 7 0,4-4-20,0 3 1,1-2-18,-6 7 0,6-2-56,-1 3 0,7 1 79,-2 3 1,3-2-1,2-3 1,0-2-235,0 2 1,2-5-11,3-4 1,-2 1-129,7-6 0,-1 0-143,6-5 146,-1 0 1,1-7 132,-1-2 1,1-4-70,-1-2 0,2-1 83,3-3 0,-4 3-21,-1-3 0,1-2 199,-6 2 1,3 4 41,-3 5 0,-1 7 541,-3-2-431,-3 4 1,4 2 42,-6 4 0,0 10-184,0 9 0,0-2-45,0 2 1,0 2 70,0 8 1,0-4 10,0 4 0,0-3-462,0-2 1,0 4-117,0 1 1,0 0 82,0-5 0,-1 0 39,-4 0 1,3-1 335,-3 1 0,-3 0 0,0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22.11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406 102 7665,'0'-10'1045,"0"0"-126,0-1-606,0 5 1,-2-6 33,-3 8 1,2-1-124,-7 5 0,6-2 114,-6-3-145,0 4 239,-4-6-288,6 7 1,-5 0 145,3 0-6,-9 0-140,3 7 1,-5 1-7,7 6 0,-6 1-98,1-1 0,-5 2 142,5 3-120,-7 4 92,10-1 20,-5 6 0,2-1-2,-1 7 0,3 6 89,7-2-148,-3 4 0,7-3-14,-4-1 0,4-4-85,6 5 1,0-7 200,0 2-402,6-4 168,2-1 0,2-5-139,0 0 113,-1-6-1,12 3-120,-5-7 201,5 1 1,-5-3-29,3-2 1,-1-3-22,6-7 0,-6 0-14,1 0 0,2-7 1,-2-3 0,2-2 32,-2-3-26,-3-6 23,5 5 0,-6-11 63,-1 3-64,1-4 0,-1-7 0,1-2-1,-1-6 1,-4 1 0,-1 4 1,-5-9 2,0 4 1,-2-4-3,-2 4 0,0 6 0,0 3 0,0 0 8,0 5-193,0-3 88,-6 16 1,-1-5-1007,-2 7 501,-4 6 264,5-5-815,-7 11 0,6-6 9,-1 3 747,0 4-1248,2-6 724,2 7 919,6 0 0,-7 7 0,-1 1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22.29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30 8550,'0'8'1384,"0"-2"0,0-7-1428,0-4 0,1 3-321,4-3 1,-3 2 364,3-2 0,-4-3 0,-1-6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22.89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432 88 7676,'-1'-15'1002,"-4"1"81,3 6-675,-4-5 1,4 6-19,-3-2 1,-1 1-69,-4 3 1,-4 3-155,-1-3 1,-1 4 25,-8 1 0,0 0 43,-5 0 0,0 0-62,0 0 0,1 0-12,-1 0 1,4 6 10,1 4 1,7-2-65,-3 2 1,3 1-12,-3 8 1,9-3-119,-3 3 1,9 2 125,0-1 0,5 4-60,5-5 0,3 5-193,6-5 0,7 5 51,3-4 1,4 1 97,1-2 0,0-1 44,0 6 1,4-2 3,1 2 1,-2 4 10,-8-4 1,2 1 14,-7-1 1,0 4-117,-4-4 1,-1-2 81,1 2 0,-6-4-43,1 4 1,-7-7-33,2 3 0,-3 1-135,-2-2 1,0 0 121,0-4 1,-7-1 23,-2 1 0,-1 2 19,-4-2 0,2 2 2,-7-7 1,-2 1 7,2-1 0,-5 1-27,5-6 1,-6 0 3,6-5 0,0 0 30,4 0 0,3-7 3,2-2 0,-1-6-7,6-4 0,0 1-15,5-6 1,2 0-105,2-5 1,0-1-170,5-4 1,3 2-28,7-7 0,-1 2 116,6-1 0,-5-4-110,5 3 0,-6 4 6,1 1 0,2 4 11,-2 1 1,-1 2-57,-9 2 0,4 5-196,-3 5 0,-2 1-47,2-1 1,-2 1-817,1-1 1396,-2 1 0,-1-1 0,2 1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23.46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1 232 7676,'0'-10'446,"0"1"1,2-1 642,2-4 1,4-1-260,7 1 0,6-1-363,3 1 0,3-1-120,2 1 1,0-2-142,0-4 1,0 6-1,0 0 1,0-1 105,0 5 1,-5 4 34,0 1 1,-5 4-69,5 1 1,-6 0-86,1 0 0,-3 6-23,-1 4 1,-3 4-44,-2 5 0,-4 4-130,-6 6 0,0 0 169,0 0 0,-6-5 31,-4 0 1,-7 0-273,-3 5 1,-4-2-366,5-3 0,-2 4 75,2-4 0,3-2 196,-3 2 0,3-6 30,1 1 1,1-3 15,-1-1-7,7-1-20,2 1 77,6-7 1,0 0-74,0-3 0,1-4-133,4 4 1,3-3 140,7-2 41,-1 0 0,1 0-27,-1 0 0,0 4 160,1 1 1,-1 6 245,1-1 0,-1 3-138,1 1 0,-1 1 37,1-1 0,-1 1-108,1-1 0,-3 5-4,-2 1 1,1-1 241,-6-5 0,5 3-75,-5 2 1,-2-3 23,-8 3 0,2-3-62,-7-1 0,-1 1-44,-8 3 1,3-8 39,-4 4 1,-1-4-2,2 3 1,-2-4-95,2 0 1,3-5-118,-3 4 1,-2-6-81,1 2 1,0-3 60,0-2 1,3-2-1005,-7-3 1,6-1-222,-1-4 1,2-7-614,3 2 0,4-2 1874,1 2 0,-1-6 0,-4-1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29.30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88 15 7683,'-2'-8'827,"-3"3"-7,4 4 1647,-6 1-2114,14 6 0,-6 2-120,4 6 0,-3 3-13,-2 2 1,0 3-14,0 7 1,0 7-1,0 2 0,-5 4-244,0 1 1,-5 5 104,5 1 1,-4-6-39,4-4 0,-5-7-23,6 1 0,-6-2 1,5-2 0,0-2 56,5-3 0,-5-3-103,1-6 1,-1-1 108,5 1 0,0-6-4,0 1 1,1-7-180,4 2 0,-2-4 3,7-1-14,0 0 1,4 0 53,1 0 1,-6-1 45,1-4 0,0 3 10,4-2 1,-1-4 8,-3-2 0,2 2-20,-2-2 0,3 5 1,1-4 0,1 6 27,-1-2 0,1-2-10,-1 3 1,1-1-106,-1 5 0,2-5 28,3 0 1,-3 0-117,4 5 1,1 0 16,-2 0 1,0 0-125,-4 0 0,4 0-8,0 0 178,0 0 1,-4 0-427,-1 0 1,-4 0-416,0 0 195,-1 0 1,1 0-284,0 0 1066,-7 0 0,3-6 0,-6-2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29.57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73 7782,'-15'0'518,"6"0"56,-1 0-350,7 0 1936,-4 0-2087,20 0 0,-3-1 11,9-4 0,2 2-62,-2-7 0,1 7 111,-6-2 15,7-3 0,-3 6 5,6-3 1,-7-1-1065,3 1-896,2 0 1191,-6 5 1,5 0-967,-6 0 1582,-1 0 0,-6-6 0,-1-2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29.76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7769,'0'8'724,"0"5"111,0-12 0,2 7 13,2-3-686,4-3 0,7 4-483,-1-6 0,6 0 190,-1 0 1,5 0-643,-5 0 0,7 0 405,-2 0 0,3-5 368,2 0 0,0-6 0,0 3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44.71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44 7774,'-2'-8'69,"-2"3"0,2-3 365,-3-1-26,4 2 141,-6 1-217,6 6 1167,-6 0-1192,14 6 93,1 2-247,0 13 0,4 2 77,-2 5 0,-2 8-26,2 2 0,-5 4 51,4 1-121,-6 1 0,9-1 26,-8 1 0,6-6 44,-5 1 0,1-1-23,-1 6 1,-3-6 22,3 1 1,1-2-199,-1 1 1,1 2 64,-1-6 0,-3 0 91,3-5 1,-2 0-89,2 0 0,-4-5-301,4 0 1,-3-7 38,-2 3 1,0-4 111,0-2 1,0 1 135,0-1-52,0-6-1237,0 5 574,0-11-733,0 4-288,0-19 0,4 4 1676,1-11 0,6 4 0,-2 2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45.16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 7981,'0'-8'1354,"0"2"1,0 7-1737,0 4 441,0-3 330,0 4-808,0 1-1980,0-6 2399,0 12 0,0-5 0,0 7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45.34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0 7892,'-6'8'727,"2"3"-513,-5-6-528,5 0-684,-2-5 998,6 0 0,0-6 0,0-2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48.08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 7866,'0'-8'891,"0"2"582,0 6-1269,0 12-65,0 5 0,0 11 97,0 1-99,7 7 1,-6 1-26,4 6 0,2 0 148,-3 1-86,1-1-311,2 1 273,-6-1 0,6-1 40,-7-4 0,5 2-16,-1-6 0,1 5 0,-5-6-143,7 1 0,-6-3-53,4 2 1,-3-7 6,-2 3 118,0-10 0,0 2-273,0-6 1,0-1 48,0 1-761,0-1 284,0-6 174,0-2 62,0 1 101,0-6 1,0-13-1,0-12 1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48.28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 30 9040,'-15'0'-216,"7"0"-509,2 0 0,6-2-79,0-3 804,6 4 0,2-12 0,7 5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48.67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87 1 7868,'-14'0'524,"6"0"1,-4 1 0,8 4 170,0 5 1,3 4-577,1 5-137,0-3 1,-5 12 96,0-4 0,0 3-9,5 2 1,-5-2 55,1-2 1,-3 2-9,2-3 1,4-3-61,-4-2 1,3 2 61,2-2 0,0 1-71,0-6 1,2-4 28,3-1 0,3-4 12,6 5 0,1-7 10,-1 2 1,7-4 10,3-1 0,2 0-1,-2 0 0,6 0-19,-5 0 1,5-4-258,-6-1 1,2 0-79,-2 5 0,3-5-142,-3 0 1,4 0 10,1 5 1,-5-4-157,0-1 0,-2 0 237,2 5 1,2-5 82,-7 0 0,1 1-196,-6 4 1,-4 0-650,-1 0 1056,-5-7 0,8 5 0,-3-4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48.93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 8371,'0'14'309,"0"1"0,0 6 462,0 3 1,5 5-410,0 4 0,4 1-173,-4 9 0,5-4-77,-5 4 1,4 4-20,-4-8 1,0 4-186,-5-9 1,5 4 221,0-4 0,4 0 25,-4-5 1,0-2-613,-5-3 1,2 2-303,2-7 1,-2 0-327,3-4 0,-2-6 113,2 1 972,-4-7 0,6 4 0,-7-7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49.37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0 116 9833,'2'-8'542,"3"3"72,-4 4-325,12-6 0,-5 4-51,7-7-29,6 7-74,-5-3 0,6 1 45,-3 0 1,2-1-56,3 1 0,4 2-110,-4-7 0,3 5 115,2-5 0,-2 7-26,-3-2 0,2-1-270,-7 1-71,7 0 162,-10 5 1,10 0 87,-7 0 0,0 7 17,-4 2 113,-7 4-126,5 2 1,-10 6 2,7 3 160,-7 3-73,3 2 0,-4 6-43,3 4 1,-4 7 18,4 3 1,-3 4 122,-2-5-14,0 6-119,0-15 1,0 9-46,0-9 0,0 1 18,0-2 1,0-2-9,0-7 0,0-2-121,0-3 1,0 2-219,0-7 1,0 0 86,0-4 167,0-1-1265,0 1-1101,0-7 756,0-2 1657,0-6 0,6-13 0,2-3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54.18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6738 73 7677,'-14'-8'-463,"6"2"1,0 1 692,3 0-180,3 0 1,-6 0 17,3 1 1,2-1-19,-7 5 1,6-2 7,-6-3 1,5 4-19,-4-4 0,-1 3 0,-5 2 0,-1 0 150,-3 0 0,1 0 60,-6 0 0,5 0-100,-5 0 1,0 0-50,-5 0 1,0 0-7,0 0 1,0 0-18,0 0 0,0 0 14,0 0 0,1 0 10,-1 0 0,0 0-8,0 0 1,0-5-155,0 1 1,-5-1-28,0 5 1,-4 0 44,4 0 1,-11 0 40,2 0 0,-4 0-16,4 0 0,4 0 40,1 0 1,-1 0-2,-4 0 1,-1 0-45,1 0 0,-7 1-8,-3 4 0,-5-3-53,-4 3 0,7-2 52,-3 2 1,4-4 15,-4 4 0,6-3 13,4-2 0,-3 0 1,-2 0 1,-5 5 0,-5-1 1,2 1 1,-6-5 0,6 0-7,-2 0 0,5 0 6,5 0 0,-3 0 18,3 0 0,0 0-8,-5 0 1,-1 2-27,-9 3 0,1-4 17,9 4 0,-1-3-110,10-2 0,-4 0 100,5 0 1,-5 0 1,5 0 1,-8 0-5,-2 0 0,5 0-11,-5 0 0,3-2 40,-2-3 0,5 4-4,4-4 0,3 3 5,2 2 1,-6 0-16,1 0 1,-5 0 0,5 0 1,-7 0-5,2 0 0,-1 0 1,1 0 0,3-1-1,7-4 0,-1 3 0,1-3 0,3 4-7,-4 1 0,4 0 4,-8 0 1,-3 0-1,-2 0 0,1 0 1,-1 0 0,7 0 0,-3 0 0,4 0-1,2 0 1,0 5 0,-1-1 0,1 1 0,-1-5 0,-4 5 0,0 0 0,-5 0 10,5-5 1,-5 0 1,5 0 0,0 0 59,4 0 0,6 0-43,-1 0 1,5 0 3,-4 0 1,-1 0-10,-4 0 1,-1 0 3,1 0 1,0 0-4,-1 0 1,1 0 4,0 0 1,-1 0-109,1 0 0,6 0 43,3 0 0,4 0-23,1 0 0,0 0 22,0 0 0,-2 4-6,-2 1 0,2 0 36,-3-5 0,2 0-3,-2 0 1,4 5-18,-4 0 0,4 0-3,1-5 1,0 4 86,0 1 1,2 2-49,3-3 0,-2-2-28,7 3 0,-1-3 23,6-2 1,-1 4-2,1 1 0,4 0-2,1-5 0,4 2-2,-5 2-4,7-2 1,-8 6-6,6-3-74,0-4 4,5 12 71,-6-5 1,4 2 5,-3 0 1,4-6 19,1 6 0,0-5 5,0 5 1,0-6 77,0 6 1,0 0-100,0 4 0,0 1 7,0-1 0,0 5 109,0 1 1,0 5-72,0-1 1,4 8 22,1 2 0,0 2-8,-5-3 0,0-1-1,0 7 1,0-5 14,0 4 0,0 1 10,0 4 0,0 4-39,0 6 0,0-5 10,0 10 0,0-4 18,0 4 1,0-5-35,0 0 1,0-1-60,0 1 72,0 3-10,0-5 1,0 10 0,0 7 0,0-5-33,0 9 0,0-14 1,0-1 0,0-2-6,0 3 1,0 1-3,0 4 0,2-2 26,2 7 1,-2-7-5,3 1 0,-3-2 0,-2-2 0,0-1 22,0 1-774,0 0 742,0 0 1,4 0-7,1 0 0,0-1-1,-5 1 1,0-5 6,0 0 1,2-6-4,2 1 1,-2-3-86,3-2 1,-4 1-44,-1-1 0,2 5-15,3 0 1,-4 5 418,4-4 1,-3-1-339,-2-5 12,0 7 28,0-11 1,0 9-19,0-10 0,0 3-18,0-3 0,0 2-2,0-6 1,0 5 137,0-6 39,0 7-62,0-3 0,0 2-116,0-1 0,0-5 31,0 0 1,0-4-2,0-5 0,0 2 7,0-7-96,0 1 95,0 0 1,0-3-8,0 2 0,5-3-6,0-2 1,1-1-49,-1-3 4,-4 3-76,12-5 0,-5 0 57,7-3 1,-6-4 33,1-1 1,0 5 19,4 0 0,2 0-9,3-5 0,-1 0-11,6 0 0,0 0-8,5 0 0,0 0 137,0 0 0,0 0-51,0 0 0,5 0 89,-1 0-126,8 0 21,-11 0 0,7 0 4,-3 0 0,-1 0-29,11 0 0,-2 0 1,11 0 1,-5 0-5,5 0 1,1 0-4,9 0 1,-5 0-18,0 0 1,-2 0-7,-8 0 1,7 0 25,-2 0 1,3 0 16,2 0 0,6 1 1,4 4 0,-4-3 27,-1 3 0,-6-4 6,-4-1 0,4 0-40,-4 0 0,8 0 7,1 0 0,6 0 144,-6 0 0,11 0-23,-6 0 0,1 0-44,-11 0 0,-2 0-71,3 0 0,3 0-3,11 0 0,-4 0 42,-1 0 1,-6 0-2,2 0 0,-4 0-96,-1 0 0,-5 0-109,0 0 0,2 0 119,7 0 0,3 0 25,2 0 0,2-5-69,-6 0 1,-5 1 81,-5 4 1,-2-2 5,2-3 1,8 4-2,-3-4 1,8 3 21,-3 2-40,6 0 10,-10 0 0,5 0 1,-6 0 1,0 0 33,0 0 1,0 0-36,0 0 0,6 0-46,3 0-393,-2 0 445,-1 0 1,-6 0 8,-1 0-13,1 0 19,0 0 0,0 0 0,0 0 1,6 0 15,4 0 0,1 0 6,-2 0 0,-3 0 16,-6 0 1,-5 0 8,0 0 1,-5 0 54,5 0 0,4 0-45,0 0 0,8 0-30,-12 0 0,9 0 36,-9 0 41,0 0-78,-9 0 0,-1 0 235,1 0 0,4 0-189,0 0-90,7 0 1,-4 0-178,7 0 206,0 0 0,-5-5-64,0 1 0,-7-1 41,2 5 0,-3-5-4,-1 0 0,-1 0-4,1 5 1,-1 0-5,0 0 1,2-5-4,3 1 0,-4-1 1,-1 5 0,1 0 4,-6 0 7,-3 0-1,1 0 0,-7 0 6,0 0 0,-2-5-4,-3 0 0,3 0 1,-3 5 0,2 0-2,-2 0 14,4 0-13,-6 0 0,5 0 5,-3 0 0,4 0-1,-4 0 1,-2 0 12,2 0 0,-6 0 1,1 0 1,-1 0 24,1 0 1,-7 0-36,2 0 1,-3 0 1,4 0 1,-1 0 5,1 0 12,-7 0-17,5 0 0,-10-1 10,6-4 0,-5 3-36,8-4 36,-10 6-19,4-7 0,-1 4 11,0-6-4,0 5-16,-5-8 0,0 4 6,0-7-1,0 1 3,0-1 1,0 1-2,0-1 0,0 1 0,0-2 2,0-4 0,0 4-1,0-3 1,0 1 0,0-1 0,5 1 0,0-6 0,-1 5-19,-4-5 0,2 2-3,3-3 0,-4 3 21,4 3 0,-3-2-1,-2-3 1,0-4 21,0 4-26,0 3 3,6-6 0,-4 5 35,3-7-34,-4 0 0,-1 0 10,0 0-8,7-6 1,-6 4-6,4-3 1,-3-1 0,-2 1 0,0-4 6,0 4-131,0-6 126,0 9-5,0-4-8,0 6 8,0 0 0,0 5-12,0 0 1,0 1-15,0-1 22,0-3-101,0 11 100,-7-11 0,6 9-23,-4-6 0,2 1-4,-2-1 0,3-3 4,-3 3-168,4-10 179,1 4 1,0-7-115,0 3 83,0 3 21,0-10 1,0 9-32,0-7 14,0 7 5,6-10 25,-4 12-14,4-6 1,-4 6 10,3-4 0,-4 3 1,4-2 1,-3-3 21,-2 3 1,1-8 10,4 3 1,-3 1 7,3-2-44,-4 1 15,-1 1 0,2-3-2,3 6 0,-4-6-12,4 1 191,3-3-172,-6-1 1,9-5-4,-6 0-149,6 0 149,-3-2 1,2 3 2,-1-6 0,-4 7 1,5-3 0,-5 4-53,4 2 43,-6 0 19,10 6 0,-11-8 1,3 6-18,3-12-316,-7 12 270,6-11 45,-1 7 1,-4 1 1,3 4 0,-2-2-3,2 6 0,-4-5-1,4 5 1,-3 1-2,-2 4 0,0 2 1,0 2-6,0-2 186,0 11 0,0-11-143,0 3-36,-7-4 21,6-1 1,-6 1 1,7-1 1,-5-2-16,1-3 0,-1 4 1,5-4 0,0 4 13,0 1-107,0 0 99,0 0 0,-2 1-16,-3 4 9,4 4 9,-6 5 0,6 1 1,-4-1-12,3 1-7,-4-1 58,-1 7-51,6 2-4,-12-1 193,5 6-177,-6-6-3,-1 7 16,7 0 91,-5 0-89,5 0-6,-6 7 12,6-6-7,-5 6 15,5-7-36,-7 6-39,7-4 60,-5 4 7,5-6-54,-6 0 45,-1 7 1,1-6-6,0 6 59,-1-1-60,-6-4 6,5 4-7,-11-6 65,4 7-59,1-6 0,-5 6 137,-2-7-127,-2 6 1,-4-4 32,6 4 0,-2-6-15,-2 0-1,2 0 145,2 0-141,2 0-7,4 0 14,-6 0 106,1 0-104,-1 0-8,-7 0 1,4-2 20,-6-2 1,-1 2 21,-4-3-172,6-3 153,-11 7-14,15-6-74,-21 1 0,17 4 93,-7-3-32,1 4-139,6 1-8,0 0 116,-5 0 19,5 0-285,-6 0 131,0 0-35,-7 0-166,5 0 0,-6 4 84,2 1 1,6 0-486,0-5 0,1 5 727,8 0 0,-6 0 0,3-5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55.34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29 145 7677,'-1'-9'283,"-4"-1"-283,3 7 0,-4-10 1151,-1 12-292,6-6-227,-6 7-441,7 0-33,0 0 0,5 2-25,0 3 0,1 4 61,-1 10 1,-2 4-273,7 6 118,-7 6-94,10 2 0,-6 5-39,2-4 0,4 3 127,-3-8 0,-2 4-51,1-8 0,-1 3 114,2-8-246,3 4 69,-12-6 1,11-1-22,-7-6 96,-1-1 226,-4 1-211,0-7 57,0-2-24,0-25 1,-1 6-25,-4-16 1,3 3 5,-2-3 0,0 0 21,-1 0 113,4-6-130,-6 5 1,7-11 13,0 8 1,0-6-4,0 5 0,2-1-280,3 1 122,3 10-106,6-9 0,1 12-156,-1-3 1,2 1-64,4 4 1,-4 8-278,3-4 0,-3 5 254,-2 1 1,1-2 465,-1 6 0,1 0 0,-1 5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55.77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174 449 7682,'-8'0'1491,"2"0"-1148,6 0 1,1-6-327,4-4 0,-2-3 19,7-1 0,-1-1 86,6 1 0,-5-1-15,-1 1 1,1-5-3,4-1 0,-4-1 16,0 2 0,-6-2 7,6-3 1,-7-3-204,2 3 0,-3 1-20,-2-1 0,-2 2 111,-3-2 0,-3 3 54,-6 6 1,-1 2-15,1 4 1,-1-2 46,1 6 0,-5 0 105,-1 5 0,-5 8-139,1 6 0,3 1 25,1 4 1,1 4 256,5 1 1,-4 5-85,8 4 0,4-1 127,1 7 0,4-5-124,1 4 1,0-6-247,0 2 0,6 2 88,4-3 1,7-4-209,3-5 0,4-1-14,-5 1 1,7 2-208,-2-7 1,3-1-434,2-9 0,-2 2 370,-3-6 1,4 5-258,-4-5 0,-2 0-95,2-5 1,-4-7-225,4-3 1,-7-2 955,3-3 0,-4-6 0,-2-1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56.26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29 290 8024,'-8'6'114,"2"2"432,6 7 0,0 4-188,0 0 0,0 7-151,0-2 0,0 3-54,0 2 0,2 5-164,2 0 1,0 1 96,5-1 1,-1 3-116,2 6 1,1-1-82,-6-4 0,5 3 101,-6-8 1,6 6-136,-5-5 0,1-6-18,-1-3 1,-3-8 127,3 3 0,-4-4-33,-1-2 21,0-6 31,0-1 0,-5-9 7,1-3 0,-6-5 22,5-9 1,-5-3 8,6-7 0,-6-7 175,5-2 0,-4-9-57,4-1 1,-7-7-116,3 2 0,2-8 126,3-1 1,-3-1 162,2 5 1,1 5-148,4 0 0,1 7-17,4-3 0,-2 6 151,7 5 0,1-1-98,8 10 1,-3-1-216,4 10 1,2 3 15,2 7 0,4 4-66,1 6 1,-1 1 107,1 4 1,-1 5-61,-4 9 0,1 10-10,-5 9 0,-1-1-144,-5 2 0,-6-5-66,-3 4 1,-3-6 69,-2 2 1,0-3 63,0-3 0,-7 1 4,-2 0 1,-4-1-9,-1-4 1,-6 1 19,1-5 0,-5-3 0,5-7 1,-5 1-274,4-6 1,-4 0-396,5-5 1,0-2-111,4-3 1,1-3 83,-1-6 777,1-1 0,-1-5 0,1-3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56.64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1 478 7782,'14'8'167,"1"-4"46,-7-2 1,4-4 350,-2-2 1,3-4-299,1-7 0,-4-1-96,0-3 1,-1 1-1,6-6 1,-6 5-14,1-5 1,-5 0-35,5-5 1,-7 1 20,2 4 0,-4-3 16,-1 3 0,0-4-46,0 0 1,0 0-147,0 4 1,-1 3 68,-4 7 1,-2-1 205,-2 1-130,-4 6 0,5 1 26,-7 7 0,2 2-13,4 3 0,-4 3-39,3 6 1,2 1 14,-1-1 0,5 7-71,0 3 0,-3 4 80,2 0 0,1 6-103,4 0 1,0 5-47,0-6 1,4 6-120,1-5 0,6-1-67,-1-4 1,-2 0-274,2 0 1,-1-2 28,6-3 1,-1-1-359,1-4 0,4-8 415,0 4 0,2-10 133,-1 0 1,0-4 277,4-1 0,4-6 0,-6-2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57.31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333 202 7682,'-21'0'1022,"0"0"-423,-3 0-383,-4 6 1,11-4-22,-7 3 0,4-4 467,-4-1 0,7 7-238,-3 2 1,0 1-139,0 4 0,6-1-116,4 11 1,0 0-25,-4 5 0,4 0 0,1 0 0,6 5-75,-2 0 1,3-1-172,2-4 1,2 5 82,3 0 0,3-5-318,6-5 0,0-7 116,1 3 1,-1-6-36,1-4 1,4-2 36,0-3 1,1-4-130,-6 4 1,2-10 76,4-4 1,-4-9 16,3-1 1,-3-7 260,-2 2 0,1-3-115,-1-2 1,-1 0 263,-3 0 0,1 0-46,-6 0 1,1 0 35,-1 0 0,-3 7 189,3 2 260,-4 4-318,-1 8 0,0 3 90,0 10 0,0 3-97,0 7 0,5 1-68,0 3 1,0-1-175,-5 6 0,1 0-42,4 5 0,-2-5-35,7 0 0,-5-1 91,4 1 0,-4 1-120,5-5 1,-5-1 39,4-5 0,-4-6-151,5-3 0,-1-3-200,6-2 0,-1 0 156,1 0 0,-1-7-55,1-2 0,-1-10 127,1-6 0,-3 3 29,-2-2 0,3-2 39,-3-8 0,-4 2 14,-1-6 0,-4-1 60,-1-4 0,2-7 167,3-3 0,-4 8 7,4 2 0,-3 4 126,-2 0 1,0 11-5,0 8 0,0 4 132,0 2-296,0 6 0,-2 3 82,-3 10 0,4 4 109,-4 11 0,3 2-180,2 7 1,-4 6-32,-1 4 1,0 4-136,5 6 0,0-8 95,0 7 0,5-12-162,0 2 0,6-4-78,-2 0 1,3-8-74,-3 2 1,4-7 148,-3 3 0,3-6 62,1 1 1,1-9-361,-1-5 0,0 1-521,1-1 1,-1-2 265,1-7 1,-1 0-827,1-5 1488,-1-1 0,1-11 0,-1-1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57.50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15 58 7682,'-6'8'0,"4"11"677,-4-15 1,7 8-183,4-12 0,3-6-552,7-4 1,4 2-279,0-1 1,7 1-427,-2-2 0,-2-1 477,2 6 284,-6-6 0,9 3 0,-4-7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57.72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15 1 7682,'-6'14'232,"4"0"-101,-3 1 0,4 1 92,1 3 0,0-1-259,0 6 1,0 0-253,0 5 0,1 2-770,4 2 696,-3-2 1,4 4 361,-6-6 0,0 0 0,6 0 0,2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8:57.88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 7682,'0'8'1921,"0"0"-1738,0-3 0,2-4-701,3 4 518,-4-3 0,6-9 0,-7-1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04.15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3615 30 7545,'0'-10'722,"0"0"-487,0 7-8,0-3 43,0 6 468,0 0-423,-6 6-20,4 2-185,-10 7 1,4-1 37,-7 1 1,5-6-46,1 1 1,-1-4-23,-4 9 1,-1-9 4,1 9 1,-1-4-23,1 3 0,-1-4-6,1 0 0,-1-1 4,1 6 0,-5-1-121,-1 1 0,-4-2 3,5-4 1,-11 6 75,1-1 0,-5 1-33,0 4 1,-3-8 38,-6-1 1,-1-1 2,1 6 1,-2-2 8,-3-4 1,8 4 6,-4-3 1,4-2-2,-3 1 1,4-5 5,1 0 0,-2 6-21,-9 5 1,-2-7 12,-7 1 1,0-1-1,1-3 0,0 5-42,4-5 0,2 4-45,3-4 0,6 5 38,-6-6 0,1 6-7,-6-5 0,-3 0 7,3-5 0,-3 5-4,-2-1 1,2 1-2,3-5 0,8 0 13,6 0 0,0 0-5,-4 0 1,0 0 3,-1 0 0,1 0-1,0 0 1,-1-5 0,1 1 0,-5-1 0,-1 5 0,3-5-4,7 0 0,-1-6-1,6 1 1,-4 2-20,4-1 1,-1 1 19,1-2 1,2-1-52,-7 6 1,6-6 45,-6 1 1,5-3-4,-4-1 0,-1 4-45,-4 0 1,6 2-7,3-1 0,4-3 31,1 8 1,1-8-3,4 3 1,-1 2 41,5 3 1,1-3-40,5 2 0,-1-4-41,1 4 0,-1-5 40,1 5 1,-1-4-5,1 4 1,4-5 6,1 5 1,4-1 0,-5 1 1,5 2-56,-4-7 40,5 7 0,-4-5-40,4 3 45,2 4-24,-4-6-27,6 1 54,0 4-21,0-4-31,0-1 48,0 6 5,0-6-25,-7 7 18,6 0 184,-6 0-137,7-6-8,0 4 16,0-4 3,0 6 7,0 0 0,0 6-25,0 4 1,0 3 2,0 1 0,-1 1 2,-4-1 1,1 5-1,-5 1 0,4-1-5,-5-5 0,6 1-21,-6-1 1,7 1-28,-2-1-63,-3-6 48,0 5 0,-2-11-57,1 3-16,5-4-241,-2-1 146,6 0 89,0-6 0,0-2 74,0-7 1,0-1-21,0-3 1,2 3 57,2-3 0,0-4 3,5-1 0,-4 2-60,5-3 1,-6 8 16,6-3 1,-5 6 201,5 4 33,-1-2-48,6 10 1,-1-5-16,1 7 1,-6 0 254,1 0-252,-1 0 0,6 7 92,-1 3 0,-4-2-207,0 1 0,-2-4-171,1 5 0,4-6-69,-3 6 1,3-7 128,1 2 0,1-3-688,-1-2 0,1 0 810,-1 0 0,0 6 0,1 2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04.71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58 7749,'0'-8'214,"0"2"816,0 6-647,7 0 1,1 0-121,6 0 0,-4 0-62,0 0 0,4 0-1,5 0 1,2 0-17,-2 0 1,-1-5-110,6 0 1,0 0-148,5 5 1,-1-4 110,-4-1 1,3 0-369,-3 5 0,-1 0-55,1 0 0,-5 0-240,5 0 0,-6 0 256,1 0 1,-3 0-148,-1 0 1,-6-2 514,1-2 0,-7 2 0,3-4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04.90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58 0 7634,'-15'6'-1094,"6"-4"534,-1 3 560,7-4 0,-10 6 0,5 1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05.08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30 0 7679,'-7'15'-353,"-1"-7"133,0-2-231,2-6-298,6 0 749,0 0 0,0-6 0,0-2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05.43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59 102 7749,'-15'-15'384,"2"1"-170,4-1 0,2 1 0,7-1 0,-1 7-90,-4 3 1,3 2-83,-3-2 157,4 4-197,7-6 0,-3 7-36,7 0 0,-5 7 135,5 2 1,-6 6 44,6 4 1,-5-1-185,5 6 1,-6 0-21,6 5 1,-7 0 24,2 0 1,1-5-46,-1 0 1,2-6 15,-3 1 0,-2 2-162,3-2 1,-3 0-257,-2-4 1,0-6-52,0 1-663,0-7 1194,0 4 0,0-7 0,6-13 0,2-3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05.59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0 6687,'0'0'0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05.92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88 0 8264,'-15'5'723,"1"0"1,4 6-422,0-1 0,6-2-76,-6 2 1,7 1-290,-2 8 64,-3-3 1,6 5-50,-2-7 1,2 1 137,2-1 1,0 1-85,0-1 1,0-4 58,0 0 0,2-6-126,2 6 0,4-7 104,7 2 1,-1-3-88,1-2 0,1 0 64,3 0 1,-1 0-14,6 0 0,-6 0-104,1 0 1,2-2 113,-2-3 1,5 4-236,-5-4 0,1 3-87,-6 2 0,1-5-94,-1 1 1,0-3 12,1 2 1,-1 2-183,1-7 0,-6 7 178,1-2 0,-7-3 390,2-1 0,-3 2 0,4-5 0,2 3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06.16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29 1 7749,'0'8'188,"-5"5"94,0-3 1,-4 2-5,4 3 1,0 1 187,5 3 0,0 4-301,0 6 0,0-2 49,0-3 0,0 8-372,0-3 0,0-2-24,0-3 1,2-4-162,2 4 0,-2-7 75,3 3 0,1-9-542,-1-1 88,0-1-467,-5 6 1189,0-7 0,0-2 0,6 1 0,2 1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06.53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15 8189,'8'0'1080,"5"0"-948,-5-7 1,6 6 1,1-4 0,-1 3-88,1 2 0,1 0 55,3 0 1,-3 0-107,3 0 0,-1 0-63,1 0 1,-1 0 103,6 0 0,-6 0-136,1 0 0,2 0-5,-2 0 0,0 0 90,-4 0 0,-1 0-14,1 0-69,-1 0 1,-1 2 89,-3 3 1,-4-2-12,-6 7 0,0-1 26,0 6 0,0-1-19,0 1 0,0-1-12,0 0 1,0 3 15,0 2 1,-5-2 3,1 8 1,-1-5-68,5 9 1,-2-8-120,-3 8 1,4-11 8,-4 6 1,3-14-165,2 9 1,0-1-333,0 1 1,0-5 676,0-4 0,7-7 0,1 4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2.44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333 0 8610,'-14'0'918,"0"0"1,-1 0-600,1 0 1,-1 0 33,1 0 0,-6 0 86,1 0-108,0 0-143,4 0-47,1 0 0,-1 0 179,1 0-85,0 7-48,6-6-176,-5 6 41,5-7 0,-5 1 230,3 4-250,-3-3 7,12 4 1,-11 1 187,8 2-271,-8-2 44,11 6 1,-7-7 26,3 4-88,3 3 126,-4-5 0,6 6 16,0 0 0,0 1 4,0-1-145,0 1 42,6-1 0,-2 1 112,5-1-189,1 1 46,4-1 0,1 1 28,-1-1 0,1-1-114,-1-3 0,5 6 61,1-7 80,-1 7-13,2-8 0,-4 12 107,8-1-120,-8 0 9,4-4 132,0 6-130,-5-5 1,5 6 24,-7-3 1,1-3 5,-1 4 1,-4 1 47,0-2 0,-7 0 14,2-4 1,-4-1-31,-1 1-19,-6 5-12,-2-10 1,-2 9 28,1-9-9,-8 3-19,1-5 1,-6 3 7,3-6 1,3 1 17,-4-1-189,-2-3 158,6 4 0,-5-6 19,6 0-142,1 0 115,-1-6 1,3-2-156,2-7-14,-3 1 154,12-1 1,-8-1-305,5-3 131,2-3 6,-4-7-173,6 0 187,0 0 1,6 0-1,4 0 1,-2 5-69,1 0 1,1 4 63,4-4 0,1 5-109,-1-5 1,1 6-167,-1-1 259,1 3 44,6 2 0,-5-3-370,3-2 47,-3 3 268,-1-5-625,-1 7 477,0-1 0,-4 1-75,0-1 1,-1 1-24,6-1 1,-6 1 58,1 0 375,-7-1 0,10 1 0,-5-1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2.91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304 59 7517,'-7'-8'999,"6"1"-505,-12 7 1,5 0 48,-6 0-338,-1 0 1,1 2 73,-1 3-159,1-4 20,-1 12 0,1-7 46,-1 4 1,-4 8 11,0-4 0,0 5 32,4 1 1,1 2-70,-1 7 0,2 0 11,4 0 1,-3 1 128,8 4-245,-8 3 13,11 7 1,-6 1 29,7 3 1,7-5-133,2 0 1,4-1 75,2-8 1,1 0-98,3-5 0,-3-2 78,3-3 0,4-3-7,1-7 0,-2-1-158,3-3 67,-1-4 87,5-6 1,-1-1-5,1-4 0,0-10-38,0-9-424,7-3 269,-12-2 0,9-6 4,-9-4 32,-3 4 103,0-7 0,-13 5 17,-3-6 0,-3-1-44,-2 1 0,0 1-4,0 4 0,-2-2-19,-3 6-209,-3 0 135,-6 5 0,-1 5 61,1 0-482,-1 6 360,1-3 0,-2 7-164,-3-1-625,3 1 184,-5 0 213,6-1 622,1 1 0,6-1 0,1 1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3.81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1 174 7599,'0'-15'970,"0"1"-459,0-1 0,1 1 42,4-1 0,-2 6-28,7-1 125,-1 0-345,6 2 1,4-4-1,2 2 202,2-3 0,-4 3-280,5 1 0,-5 6-42,5-2 0,-4 3 1,4 2 1,-7 7 11,3 2 0,1 6-174,-2 4 1,0 10 57,-4 9 0,-6-1-161,1 2 78,-7 0 1,3-1-197,-6 1 1,0 2 96,0 3 55,-6-4-55,-2-11 0,-6 0 0,-1 0 47,1 0 1,-1-7 31,1-3 1,-1-3-148,1-1 0,-1-2 82,1-4 1,-1-1-164,1-3 4,0-3 154,5 4 0,-3-7-28,2-4 0,4-3 74,1-7 1,-2 1-4,3-1 0,-1 1 0,5 0 1,5-3 63,-1-2 1,8 5 34,-3-1-84,4 1 1,3 12-1,2-3 132,1 4 0,0 1-46,-4 0 0,4 1-45,0 4 1,2 3-7,-1 7 1,-3-6 5,7 1 1,-6-2-408,1 2 0,2 1-631,-2-6 1,2 4 643,-1-4 0,-4 0-38,3-5 424,-3 0 0,-2 0 0,1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3.99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0 7864,'-6'8'2461,"4"-1"-1859,-10-7-415,10 0-772,-4 0 1,12-7-1,2-1 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4.42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333 15 7728,'-8'-8'0,"-5"3"0,-4 3 325,-1 2 0,2 0 0,1 0 1040,1 0-662,-1 0-258,-5 0-12,-3 7-247,1 1-46,-6 6 0,12 2 46,-3 4 1,-2 2 139,2 7-335,-1 0 149,12 0 0,-3 5-12,6-1 1,1 3-95,4-3 0,0-2-291,0 3 117,6-4 131,2-7-221,6 4 175,1-11 0,4 5 62,1-7 0,4-1 8,-5-3 1,5-4 6,-5-6-144,1 0 116,0 0 1,-4-1 65,4-4 0,-4-3 131,-2-7 0,1-4 73,-1 0 0,1-5-79,-1 4 1,-4-5 206,-1 1-169,-5 3 1,8-7-269,-10 6 139,4-7 1,-6 2 9,0 3 0,0-2-104,0 7 0,-6-1 193,-4 6-1158,-2-1 681,4 1 0,-5 1-1639,3 4 918,-3-4 608,5 11 1,0-6-1650,3 3 1069,4 4 977,-6-6 0,14 1 0,1-2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4.77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276 0 7598,'-15'0'992,"1"0"0,-1 2-226,1 3-404,-7-4 0,-2 12 25,1-5-247,-5 7 0,6 1 186,-3 3-104,3 3-83,6 1 1,2 4 46,4-3 1,-3 4 22,8 1 1,-1 4-265,5 1 74,6 0 37,2 1 0,8-4 107,4 2-187,-4-9 102,11 4 1,-9-12-81,6 3 1,-5-3 60,5-1 1,-5-7-145,6-4 0,-6-2 153,5-2 1,-6-2 3,1-2 0,2-6-334,-2-9 140,0 3 57,-4-12 0,-1 6-213,1-7 131,-1 0-56,-6-6 1,3 4-86,-6-3 1,0-1 37,-5 1-814,-6-6 655,-2 10 0,-9-4-99,-2 10-1179,3-3 704,-11 10 983,4-10 0,-6 11 0,1-5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5.39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6921,'-8'0'2041,"1"0"1231,7 0-2961,0 7 9,0 1-114,0 6 0,0 7 2,0 3 1,0 3-24,0 2 1,0 5 92,0 0-179,0 6 63,0-3 0,0 1-67,0 1 91,7 0-47,-6-2 0,6-1-35,-7-2-51,0-3 0,0 4-299,0-6 195,0 0 1,0-2 119,0-3 0,0-1 9,0-4 0,0-8 35,0 4-1715,0-10 532,0 7-1174,0-10 290,0 4 1954,0-18 0,0 2 0,0-11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6.21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0 8169,'0'15'605,"0"1"159,0 3 0,0-1-223,0 6-151,0 0-223,0 11 0,4-2-133,1 5 31,6-6 15,-9 10 0,11-11-208,-4 2 82,-2 4 67,6-6 0,-7 4 135,4-6 0,1 0-345,-6 0 0,1-5-538,-1 0 1,-3-6-318,3 1-587,-4-3 523,-1-2 1108,0-6 0,0-1 0,0-7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6.38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1 247 8478,'9'0'681,"1"0"1,0-7-492,4-2 1,1-3 95,-1 3 30,7-4-150,1 5 1,7-7-569,0 1 249,0-1 167,7 1 0,-6-1-1410,4 1 719,-4-7 371,-1 11-994,0-9 1300,0 11 0,-6-13 0,-3-1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6.85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 7624,'-8'0'852,"2"0"-520,6 6 339,0 2-378,0 13 0,0 2 10,0 5 0,0 3-114,0 3 0,1 3 94,4 6-82,-3 0-36,11-6 1,-10 5-123,6-3 25,1-4 13,-2 0 1,3-6-24,-6 0-27,6 0-1,-9-6-276,11 4 212,-12-11 1,6 5 28,-7-7-198,0 1 79,0-7 74,0-2-463,0-6 214,0-13 286,0 4-25,0-19 0,0 8-166,0-5 158,0-2-40,0 5 204,6-7-164,-4 0 0,11 2-70,-4 2 301,4 5-222,2 5 1,4 2 61,0 4 1,2-3 108,-2 8 0,-1-1-98,6 5 0,-4 1 32,4 4 1,-7 3 525,3 7-327,-4 6-76,-2-5-85,1 11-36,-7-11 0,3 6 50,-6-2 0,-1 1 13,-4 3 1,-1 1 111,-4-5-313,-3 5 64,-6-2 1,-7 1 229,-3 0-139,3-6-72,-7 3 0,6-9-59,-7-2 1,2 1-265,3-6 0,-2 0-517,7-5 1,-1-6 400,6-4-1933,6-3 2357,-5-1 0,5-14 0,-7-2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7.55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58 0 8159,'-8'0'1968,"2"0"-1528,-1 0-194,5 7 1,-4 1-18,6 6 1,0 7-44,0 3 0,0-1-61,0 1 0,-2 0-110,-2 5 0,2-2-77,-3-3 108,4 3 30,1-4 1,-2 1-89,-3 0 1,4-6-1,-6 3-143,7 0 89,0-5 86,7 5 1,1-7 10,6 0 1,1-6-30,-1-3 0,0-1-72,1 0 0,1-2-63,3 3-25,-3-4 164,12-1 1,-11-4-440,7-1 194,-6-7-41,9 11 1,-9-12-129,6 3 1,-6 2 27,1-1-552,-3-1 556,5 2 1,-5-5 14,3 4 1,-4 1 57,-6-2 303,4 7 0,-5-17 0,7 4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7.76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15 145 7577,'-8'0'1094,"2"-7"-943,12 6 145,2-6 0,8 2 775,4 1-745,-4-8-401,11 4 0,-9-5-437,6 4 0,-7-4 345,3 3-1240,2-3 924,-6 5 1,5-3 482,-6 6 0,-1-6 0,1 3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7.92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 7580,'0'10'36,"0"-1"0,2-6 77,3 2 0,3-3 386,6-2 0,2 0-540,3 0 0,-1 0-508,6 0 0,-5-5 549,6 0 0,-1-6 0,5 3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20.48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87 15 7595,'0'-8'494,"0"2"118,-6 6 1,4 6-4,-3 4-550,4 2 80,1 9 1,-5 2 46,0 6 0,-1 1 23,1 4 1,3-2-214,-3 7 33,-3-1 0,7 6-4,-4-1 0,-2-6-144,3-3 1,-1-1 94,5-4 1,-5 3 68,0-7 1,0-5 62,5 0 1,0-4-2,0-2 1,0 1 89,0-1 1,0-4-105,0-1 0,7-5 18,2 0 0,1-2-38,5-2 0,-4 0-122,8 0 1,-3 0-39,-1 0 1,4 0 106,0 0-1,5 0-220,-5 0 1,7-2-45,-2-2 0,4 2-41,1-3 1,-1 2-49,1-2 1,-5 4-193,1-4 0,-6-2 206,5 2 0,-6-4-104,1 4-817,-3-6 1241,-2 3 0,1-7 0,-1 1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20.67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30 8040,'8'0'1255,"5"0"-1393,-4 0 0,4 0-120,2 0 1,4-5-321,0 0 0,5 0 362,-4 5 216,-1 0 0,2-6 0,1-2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20.84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7821,'14'8'45,"2"-2"-230,4-6 1,-3 0-286,8 0 0,-1 0 42,5 0 428,-7 0 0,12 0 0,-4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9.31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58 7588,'-2'-9'350,"-2"-1"1,2 5 158,-3-4-311,4 5 0,1-4 308,0 3-80,0 4 22,0-6-261,0 20 1,0-3-13,0 9 1,0 4-19,0 1 1,0 5-1,0 4 1,0 0-131,0 5 1,0-4 95,0 4 1,0-5-106,0 0 1,0-2 16,0-2 0,0-2 34,0-3 0,1 2 37,4-7 0,1 0-24,4-4 1,3-2-143,-3-4 1,7-1-200,3-3 0,4-3-330,-5 3 1,7-5 297,-2-5 1,-2-3-568,2-7 0,-1 1 152,1-1 0,-3 1-483,-7-1 1189,1 1 0,-1-7 0,1-1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9.47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29 102 7592,'-14'0'657,"5"0"0,3-2-909,6-3 0,8 2-161,7-7 1,5 5-292,9-4 0,0-1 704,0-4 0,0-7 0,0-2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19.92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 1 7724,'-8'21'605,"-5"-5"0,11 6 127,-3-3 0,4 9-479,1 6 1,0 6-230,0-2 1,0-1 21,0 2 0,0-7-153,0 2 0,5-5 183,-1-5 1,3 3-6,-2-3 1,-4-3-283,4-2 0,-3-3 59,-2-1 1,0-1-108,0 1 101,0-7 109,0 5 0,0-13 11,0 0 1,0-7-1,0-7 0,5-1 103,-1 1 1,3-6-91,-2 1 1,3-5 80,6 5 1,1-7-29,-1 2 0,5 1 92,1-1 0,5 7-106,-1-3 1,4 6 15,1 4 0,-2-1 78,-3 6 0,2 0 56,-7 5 1,5 7-1,-5 3 1,2 2-100,-1 3 0,-9 1 28,3 3 1,-4 2 12,0 3 1,-2 2 10,-4-7 0,-2 5-21,3-4 0,-5-1-2,-5-5 1,-3 6-2,-7-1 1,-1 0-7,-3-4 1,-2-1-121,-3 0 0,-3-1-174,3-3 0,1-4-298,-1-6 1,6 0 363,-1 0 1,5-6 52,4-4 1,4-3 10,6-1 77,0-7 0,0-1 0,0-7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21.79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348 44 7290,'0'-14'948,"0"6"1,0 0-680,0 3-111,-7 3 0,-1-4 119,-6 6-202,6 0 58,-5 0 1,5 0 66,-6 0 1,-3 0-23,-2 0 0,2 1-116,-8 4 0,8-2 105,-3 7 1,0 0-35,0 4 0,-4 1-10,5-1 0,0 1 20,4-1 0,2 5-73,4 1 1,-3-1-126,8-5 1,-1 1 73,5-1 1,6 1-100,4-1 1,4 1 22,6-1 1,2 0 104,7 1 0,0 1-112,0 3 1,0-3 52,0 4 0,0-4 4,0-2 1,-5 2-4,0 3 1,-7-2 8,3 2 0,-4-3-24,-2-2 0,-6 1-79,-3-1 0,-3 6 98,-2-1 0,-2-2-29,-3-7 0,-3 3-97,-6-3 0,-1 2 128,1 3 0,-1-7 0,1-3 1,-5 1 17,-1-1 1,1 0 116,5-5 1,-6 0-117,1 0 0,0-5 13,4 0 1,6-6-85,-1 1 0,7-7 69,-2-3 1,3-1-108,2 2 0,2-2 31,3-3 1,3-3-127,6 3 1,2-3 54,4-2 1,-4-2-90,3-3 1,-3 4 62,-1-4 1,-1 8-90,0 2 1,-4 0-136,0-5 0,-5 7 75,4 3 1,-6 2-322,2 3 126,-3 0 287,-2-1 1,0 5 216,0 1 0,-7 6 0,-1-4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23.08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203 15 7610,'-8'-8'800,"1"1"-687,1 7 0,3 2-117,-7 3 0,2-2 116,-1 7 1,-4-1-92,3 6 0,-3 1 19,-1 3 1,-1 5 101,1 10 1,3 3-47,-4 6 0,9 2 22,-9 3 0,9-3 24,-4 3 1,7-7 3,-2-3 1,4-6 14,1 2 1,1-5-40,4-5 1,3-3-15,6-7 0,2 1-136,4-1 0,1-4 106,3 0 0,3-7-147,-3 2 0,-1-9 90,1 0 1,-2-12 42,2 1 1,2-4-163,-7 0 0,5-4-210,-4-6 1,-1-1 144,-5-4 1,-4 2 89,0-7 0,-7 2 10,2-1 0,-4-2 2,-1 6 0,0 0-149,0 5 1,0 2-25,0 3 1,-6 3-157,-4 6 0,-3 3-146,-1 2-79,0 3 615,-1 1 0,1 4 0,-1-4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23.65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29 159 7615,'-6'-14'-30,"4"-1"0,-3 1 987,4-1-408,1 1 0,1 0-208,4-1 1,5 1-25,9-1-204,-3 7 1,10 0 50,-7 3 1,7 4 84,-2-4 1,3 3-50,2 2 0,0 2-150,0 3 1,-7 4-3,-2 11 1,-4 2-138,-2 7 1,-6 6 29,-3 4 1,-3 3-176,-2 1 1,0-1 55,0-4 1,-7 3-35,-3-8 1,-7 1 27,-2-5 0,-7 0 98,2 0 0,-4-7-34,-1-2 0,1-4 73,-1-2 0,5-1 194,-1-3 0,6-4-111,-5-6 0,11 0 165,-1 0-280,3 0 40,2-6 1,3-2-36,6-7 0,0 1 71,0-1 1,6-3-53,4 4 0,8-4 27,1 9 0,2 2-3,-2 2 0,-1 4 36,6 1 0,-5 0 9,5 0 1,-4 6-57,4 4 1,-5-2 9,5 2 0,-6-2-348,1 1 1,2 4 159,-2-3 1,2-4 122,-2-1 1,-1 1-47,6-1 143,-6 0 0,9-5 0,-4 0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23.81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73 7615,'-15'-2'588,"1"-3"-757,6-3 0,1-1-1283,7-1 1452,0 0 0,0-4 0,0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24.20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275 0 7615,'-15'0'0,"1"0"0,0 0 646,-1 0-371,1 0 0,-6 7 46,1 3 1,-5 2 22,5 3 0,-5 6-167,4 3 0,1 3 22,5 2 1,-1 2-125,1 2 0,6-2 16,3 3 0,3 1-75,2-1 1,7-1 64,2-4 0,6-1 8,4-4 0,-3-3-27,3-7 0,4 0-129,1 1 0,-2-2 21,3-4 0,-6-2 67,5-7 1,-5 0 11,5 0 1,-6-5 35,1 0 0,2-6 0,-2 1 0,2-4-35,-1-5 1,-6 1 1,0-6 0,-5 0-39,-9-5 0,0 0-3,0 0 1,-5-5-336,0 1 0,-6 0 156,1 9 1,-3-3-442,-1 3 0,-1 1 0,1-1 0,1 7-1066,3-3 1123,-3 4 569,12 2 0,-12-1 0,5 1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24.54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275 0 6815,'-23'0'291,"4"0"0,1 5 184,-1 0 0,1 6-218,-6-1 0,-6 8-8,1 1 1,0 2 87,19-2 0,-3 4-90,-1 5 0,6 6-47,3 0 0,-1 0-143,1-5 0,0 1 10,5 4 0,5-8-109,0 2 0,11-3 64,-2-1 0,9-3-93,-4-7 1,2-4 83,-2-1 0,2-5-82,3 0 1,3-2 71,-2-2 0,-3-6 7,2-4 1,-5-5 76,6-4 0,-8 1-106,2-6 0,-2 0 1,-3-5 0,-1-4-42,-4-1 0,-2 0-148,-7 5 1,0 2-10,0 3 0,-2-2-200,-3 7 0,-3 0-67,-6 4 0,0 2 150,-1 4 1,-1 2 333,-3 7 0,-4-6 0,-6-2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25.11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29 7826,'0'-14'1461,"0"6"-995,0 1 190,0 7-448,0 13 1,0 3-24,0 13 0,0 0 362,0 0-296,0 6 1,0-4-53,0 2 0,4 3-109,1-3 1,0 0-168,-5-9 0,0 3 109,0-3 1,0-3-420,0-2 0,0-3-86,0-1 1,-5-1-302,0 1 0,1-6-142,4 1-354,0-7 1270,0 4 0,0-20 0,0-3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25.27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58 7658,'0'-8'-446,"0"1"161,0 1 0,5 3 285,-1-7 0,8 0 0,-4-4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25.68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317 58 7665,'-14'0'199,"0"0"0,-1 0 346,1 0 1,-6 2-177,1 2 1,-5 3-164,5 3 0,-7 7-43,2-2 1,1 9 11,-1 0 0,7 5-14,-3 5 1,6-2-86,4 6 1,-1-6-37,6 2 0,2-3 88,8-3 0,3 0-201,6-4 0,1-3 11,-1-7 0,2 1-38,4-1 0,0-6 54,5-3 0,2-3-58,-3-2 1,-2 0 58,3 0 0,-3-7 28,2-2 1,2-4 0,-7-2 1,5-1 1,-5-3 0,1-4 107,-6-6 1,-1 1-87,-3-1 1,3-5-27,-4 0 0,-2-4-31,-3 4 1,-2 0-131,-2 5 0,-6 2 49,-4 3 0,-3 3-175,-1 7 1,-1-1-346,1 1 0,-1 4 240,1 0 1,4 7-647,1-2 540,5 4 517,-2 1 0,6-7 0,0-1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26.06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290 1 7711,'-15'0'0,"1"0"0,-1 0 0,1 0 342,-1 0 0,-1 0 790,-3 0-715,-23 6 0,21-1-98,-3 9 1,10-2-247,4 7 1,-3 3-26,-1 2 0,1 9 99,3 0 1,-1 8-140,6-3 0,0-1 15,5 2 1,5-7 68,0 1 0,11-4-29,-1-5 1,7 2-122,-3-7 0,5 1 89,-4-6 0,4-4-83,-5-1 1,2-5 31,-2 0 0,-1-2 66,6-2 0,-5-6-62,5-4 1,-4-3 45,4-1 1,-7-6-11,3 1 1,-4-8-84,-2-2 1,-4 0-130,-1-5 0,-4 2 33,5-2 1,-7 4-126,2-4 1,-8 5-277,-2 5 0,-6-2 227,1 7 1,-3 5-490,-1 4 0,3 2 337,-4-2 1,7-1 484,-11 6 0,6-6 0,-8 3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29.62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 7704,'0'-8'1026,"0"1"-666,6 7-167,-4 0-48,4 0 1,-6 7 63,0 2 0,5 4-5,0 2 0,0 5-24,-5 5 0,0 3-21,0 6 0,5 2-46,-1 2 1,1 2 14,-5-6 1,0 1-113,0-1 1,0-5 116,0 0 0,2-2-10,3-8 0,-4 6-394,4-6 1,-3 0-246,-2-4-221,6-1 31,-4 0-530,4 1 289,-6-7 293,0 5 0,0-13 654,0 0 0,0-7 0,0-7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30.04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58 15 7670,'0'-8'-71,"0"2"0,-2 6 71,-2 0 0,2 6 661,-3 4 0,-1 9-309,1 5 1,0 10-329,5 5 1,-5 4 68,0 5 1,-4 2-123,4 3 1,0 2 82,5-7 0,0-5 25,0-4 1,0-4-15,0-1 1,0 0 7,0-10 0,7-3-76,2-2 1,-1-3 51,2-2 1,-1-1-2,6-3 1,4-4 13,0-6 0,2 0-9,-1 0 0,1-6-37,3-4 0,1-7-9,-5-3 1,4-1-12,-5 2 1,0 1 40,-4-6 0,-2 2-15,-4-2 0,2-2 15,-6 7 0,0-5 32,-5 4-65,0 1 1,-6 11-8,-4 3 1,-8 4-82,-1 1 0,-7 0-171,2 0 1,3 1-300,2 4 1,-2-2 264,2 7 1,0-7-495,4 2 0,7-2-193,3 2 976,4-3 0,1 4 0,6-6 0,2 0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30.49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289 30 7692,'-6'-10'360,"-4"1"-119,-3 5 0,4-2-32,-1 6 1,0 0-15,-4 0 1,-1 0-108,1 0 0,0 0 39,-1 0 1,1 1-53,-1 4 1,1 3 132,-1 7 0,1 1 0,-1 3 0,1 4-56,-1 6 0,1 6-129,0 3 1,5 4 137,5 2 0,2-3-24,2-2 0,0 1-66,0-6 0,2 0 48,2-6 1,0-3-93,5-1 0,1-7 45,4 3 1,2-9-118,4-2 1,-4-5 108,3 1 0,4-4 10,1-1 0,-2-1-212,2-4 0,-1-3 50,1-7 1,2-4 20,-7 0 0,2-7 32,-2 2 0,-8-3-108,4-2 0,-6-5 82,1 0 1,1-4-114,-6 4 1,0-3 56,-5 8 0,0-3-133,0 8 0,-7 3-75,-2 2 0,-4 3 80,-1 1 1,-1 1-464,1-1 0,4 6-422,0-1 393,7 7 737,-10-4 0,12 7 0,-6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32.71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30 174 7737,'-10'-5'1011,"0"0"-419,7-6-345,-3 3 1,6-2 80,0 1 0,1 4-111,4-5 1,3 1-21,7-6 0,-1 2 12,1 4 1,-1-4-56,1 3 0,4 2 43,0-1 0,7 5-191,-2-1 0,-3-1-51,-2 1 0,2 0-20,-2 5 0,-1 7 73,-8 2 0,1 4-68,-6 2 0,-1 4 20,-4 0 1,-6 7-84,-4-2 0,-7 3 73,-3 2 0,0-5 46,0 1 0,4-8-24,-3 3 1,3 0 29,1 0 0,1-3 8,0-7-112,5 3 52,3-12 1,6 7-11,0-3 1,2-3-106,2 3 0,5-4 135,5-1 0,0 0-12,1 0 0,-1 5 85,1 0 0,-1 6-30,1-1 1,-1 3 115,1 1 1,-1 2-36,1 4 1,-6-4 117,1 3 0,-7-3-69,2-2 1,-4 1 68,-1-1 1,0 1-24,0-1 1,-1-1-96,-4-3 1,-3 3 0,-6-4 1,-1 2-32,1-1 0,-2 1-139,-4-6 0,4 0 31,-3-5 0,3 5-215,1 0 0,1-1-198,0-4 1,-1-4-422,1-1 0,6-6-473,3 1 0,3-5 1351,2-4 0,0-3 0,0-7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32.86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30 7690,'-14'-7'-479,"6"6"92,1-6 387,7 7 0,0-6 0,0-2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33.25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304 0 7844,'-14'0'721,"-1"0"-513,1 0 1,-5 2-32,-1 3 1,0 3 7,0 6 1,3 1-86,-8-1 0,3 7 44,-2 3 0,-2 4-73,7 0 0,0 6 175,4 0 1,7 4-55,3-4 1,4 5-86,1-5 1,1-6-19,4-3 1,3-3-108,7 2 0,6-3 174,3-7 0,-2-1-16,2-3 0,0 1-89,5-6 0,-5 0-168,0-5 0,1 0-7,3 0 1,0-7 122,-4-2 1,-3-4 59,-7-2 0,1-1-58,-1-3 1,-1 1-6,-3-6 1,-4 0 35,-6-5 0,0 0-7,0 0 1,0-1-197,0-4 0,-2 5-276,-2 0 1,-3 5-355,-2 5 0,-4 3 359,3-3 1,4 3-395,1 1 0,2 6 130,-2-1 706,3 0 0,-4-4 0,6-1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33.62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304 1 7659,'-15'0'108,"1"0"1,-1 0 0,-1 0 0,-1 1 610,-3 4 1,-5 3-198,0 6-413,-2 7 1,3 2 23,0 6 0,6 0 33,-1 0 1,3 4 17,1 1 1,7 5-28,4-6 22,2 1-1,8-5 1,2 0-300,7-7 119,-1-1-44,1-6 0,4-2-13,0-4 48,7 4 45,-3-11 1,6 4-92,-1-6 0,0 0 101,-4 0 0,3-6 24,-3-4-44,-3-3 0,2-1 0,-7-2 4,-2-4 1,4 3-90,-9-7 0,3-1-29,-3-3 1,-2-3-111,-7-3 0,0 5 10,0 0 1,0 1-159,0 3 0,-2 5-38,-3 0 1,-3 4-192,-6 2 1,-1 1 261,1 3 1,-1-1 16,1 6 1,0 0 297,-1 5 0,1-6 0,-1-2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1.34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73 73 7616,'0'-15'0,"0"7"1176,-6-5-726,4 12 0,-6-7 6,3 3-268,4 3 61,-6-4-210,1 6 133,4 0 1,-11 0-218,12-7 316,-6 6 39,1-6 0,4 7-1425,-4 0 632,19 0-388,-10 0 59,10 0 176,-13 0-1284,0 0 1920,-7 0 0,-1 0 0,-6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1.65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 10314,'0'14'1034,"0"1"-746,0-1 0,0 7 257,0 3-357,6 3-32,-4 2 1,6 0 70,-3 0 0,-2 2-39,7 2 1,-7-2-1,2 3 0,1 1-18,-1-1 1,1 0-24,-1-6 1,-3 6-110,3 0 27,-4 0-21,-1-5-146,0-1 104,0 1 0,0-5 79,0 1-290,0-8 166,0 4 1,0-6 91,0-1 39,0 1-696,0-1-900,-6-6 446,4 5-196,-4-12 181,6 6-280,0-20 851,0 3 0,0-10 506,0 5 0,0-6 0,0-1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2.09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217 44 7738,'0'-15'1044,"-6"7"-256,4-5-462,-11 12 0,5-6-138,-6 7 0,4 0 380,0 0-333,1 7-94,-6 1 0,1 6-47,-1 1-94,1 5 126,-1 3 0,1 7 23,-1 4 0,3 3 134,2 7-299,-3-7 29,12 4 1,-6-4 50,7 7 0,7-1-20,2 0 0,4-6 7,1-3 172,1-3-90,6-3 0,-4 0-130,8-4 128,-8-3-27,4-7-222,0-6 80,-5-1 1,7-7 77,-4 0 1,2-2-11,3-3 1,2-3 43,-7-6 0,5-7-41,-5-3 0,5-8-398,-4-2-38,5-6 261,-15 9 1,9-9-160,-9 6 234,-4-6 24,1 10-80,-7-6 82,0 1 1,0 4-43,0-2 1,-7 7-4,-2 2 0,-6 6 28,-4-1 1,3 3 8,-3 1 1,-2 6-437,1-1-722,1 7 300,5-3-535,6-1 695,-5 5 303,11-10 444,2 10 0,8-11 0,7 5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2.46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203 44 7616,'0'-8'2053,"0"1"-1344,-6 7-321,-3 0-47,-5 7-85,0 1-115,-7 6 0,5 7 141,-4 3-243,-2 10 102,6-3 0,-5 10 47,6-2 0,6 3 12,-1 1 0,7-4-91,-2-1-159,4 1 45,1-2 0,1 3 66,4-6-46,3-1 113,6-4-212,1 0 162,-1 0 0,1-5-18,-1 0 1,1-11-96,-1 2 1,1-11 111,-1 1 1,5-3 0,1-2 0,1-7-112,-2-2 50,-3-11 26,5-2 1,-2-5-60,0 3 0,-1-9 92,-8 5-160,3-11 112,-12 8 1,6-9-59,-7 7 1,0-6-107,0 5 0,0-4 120,0 4 1,-7 0 20,-3 5 1,-2 2-873,-3 3-264,1-3 717,-7 4 1,10-4-1471,-4 3 908,4 3 418,3 6 559,1-5 0,7 3 0,0-3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2.62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58 0 7616,'0'15'0,"-1"-2"0,-4-4 0,2-1 763,-7-3 122,7 3-235,-10 0-1218,11-1 179,-11-7 180,12 0-192,-6 0 1,20-7 0,3-1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2.85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232 1 7616,'-7'21'349,"-1"1"48,-6 7 0,2 1-259,-2 4 1,3 2-126,-9 2 1932,4 4-1255,2-5 0,4 6-318,1 1 1,1-6-221,-2 1 1,-3-6 35,4 6 1,0-7 11,0 2 0,6-4-386,-2-1-1036,-3 0 899,6 0 0,-6-6-860,3-4 1,4-3-494,-4-2 364,3-6 1312,2-1 0,7-1 0,1 2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2.98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15 7616,'-7'8'-991,"6"-1"991,-6-7 0,14-13 0,1-3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6.96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29 7594,'0'-14'1845,"-6"6"-1176,4 1-440,-4 7 0,7 7-70,4 2 1,-3 9 26,2 1 0,3 9 23,-2 1 1,1 1-95,-1 9-306,-4-7 128,6 9 0,-2-8-8,0 5 1,-1-6 13,-4 2-59,0-3 171,0-3 0,0 1-38,0 0 1,0-1-115,0-4 0,0 1 113,0-5 0,0-1-13,0-5 0,0 1-672,0-1 1,0-4-1069,0 0 54,0-7 1683,0 3 0,0-19 0,0-3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7.37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217 15 7595,'-6'-8'959,"-5"3"-341,-7 3-502,2 2 0,-10 8 1,7 5-13,1 5 1,1 9 81,-3 2 1,4 6 22,-3 9 1,8 4-261,1 0-363,7 7 346,-3-10 0,6 3-3,0-10-29,0 4 210,0-5-27,0 0-38,6 5 0,0-12 9,4 4 0,3-8-8,-4-2 1,4-5 71,2 5 0,1-11 33,3 2 1,-3-11 245,3 1-512,4-3 191,-7-9 0,10-2-76,-7-11 1,0 3 58,-4-7-117,-1-7 42,1 1 0,-2-7 77,-4 3 0,2 2-25,-6-7 0,0 1 3,-5-6 0,0 6 2,0-1 1,0 1-86,0-6-150,0 1 102,-6 6 0,2 2-436,-5 6 241,-1 6-75,-4 2 0,-1 7-334,1-1 0,4 3-328,0 2 488,1-3 0,-1 7 536,1-4 0,5-3 0,-2 5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7.54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58 8669,'0'8'292,"0"-15"-1780,0-2 1488,0-6 0,6-4 0,2 3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7.84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217 0 7615,'-14'7'1286,"6"-6"0,-3 17-834,6-4 1,-5 6-143,5-1 1,-6 5 19,2 10-177,2-4-12,-6 12 0,7-7 47,-4 4 0,-1 3 24,6-4 0,-4-2-24,4-3 0,-5-2 0,5-2 0,-4 3-298,4-3 0,-5 3-52,5-8 1,-1-2-96,1 3 0,3-8 108,-2 3-739,-4-4 289,6-2 180,-4-6 39,6 5-66,0-11 0,6-9 0,2-9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8.01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58 1 7615,'-10'5'0,"1"-1"0,-3 0 0,4-3 1030,-1-1-432,5 7-2572,-2-6 1974,6 6 0,0-7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50.69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29 117 8299,'0'-15'1780,"0"7"-1536,0-5 0,7 5-5,2-6 1,4 4 264,2 0-292,-1 1 0,2 1 76,4 3-100,2-3 0,7 6-178,-7-4 54,6 12 0,-6-1 242,7 10-511,0-4 189,-6 16 0,-3 0 115,-5 7 0,-1 6-1,1-1 1,-7 3-211,-3 1-207,-4 0 238,-1 1 0,-6-6-138,-4 1 0,-9-7-44,-5 2 146,-3-4 98,-2-1 1,0-2 12,0-2 1,0 0 0,0-5 1,0-3-31,0-7 1,7 1-1,2-6 1,4 5 109,2-6 0,-1 1-59,1-5 1,6-1-79,3-4 1,3-3 17,2-7 0,0-1-6,0-3 0,7 6 9,2-6 1,1 11-9,5-7 1,-4 6 15,8-1 1,2 4-13,-2 6 1,7 0 118,-2 0 0,-3 0-100,6 0 1,-6 1 141,3 4 0,4-2-42,-4 7-197,-3-7 63,6 10 1,-9-10-128,6 7 0,-7-7-255,3 2 0,-4-4 247,-2-1 0,1 0 107,-1 0 0,0 0-51,1 0 139,-1-6 0,1-2 0,-1-6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50.86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0 7614,'-14'0'0,"-1"0"1148,7 0-813,2 0-523,6 0 0,0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51.17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261 0 9143,'-5'15'592,"0"-1"0,-4 7-494,4 3 0,-5 3 101,5 2 1,-6 2 0,1 3 0,-2 3-29,-3 6 0,1-3 123,-1 3 1,2-2-113,4 7-117,-4-3 73,5-2 1,-7-4 46,1-1 0,4-6-178,1 2 1,1-5-229,-2-5 1,2 2 213,3-7 0,4 0 80,-4-4 1,-2-1-761,2 1-600,1-7 312,4-2-2430,0-6 3405,6 0 0,2-13 0,7-3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51.34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 1 7926,'-8'6'2625,"1"-4"-3104,7 4 309,0-6 181,-6 0 270,4 7-281,-4-6 0,6 6 0,0-7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52.55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146 15 7562,'0'-8'-460,"-7"1"1,1 9 639,-4 3 1,-1 3 899,6 6-846,-6 7 1,8-2 148,-7 10-282,0-3-1,2 16-57,-5 1 44,12 2 0,-11 11 20,8-3 1,-6-1 8,5 1 0,-4-5 4,4 5 0,0-5-42,5 5 0,0-5-20,0 5-109,0-6 56,0 3 1,6-7-83,4 0 140,3-6 8,-5-1-72,5-1 52,-5-4 1,6 4-1,1-6 0,1 0-11,3 0 1,-3-5 27,3 0 95,4-6-128,-1 9 1,2-11-7,1 3-66,-8-3 82,11 5 0,-11-10-203,7 4 198,-6-4 2,3-3-155,0 5 64,-5-11 0,5 6 80,-7-4-253,1-2 222,-1 4 1,-4-4-21,-1 3-21,-5-3-37,8 4-254,-10-6 181,4 0 1,-1 2-283,0 2 222,0-2-502,-5 4 461,6-6 0,-4-1-40,3-4-348,-4 3 73,6-4 37,-6 0 530,6-3 0,-1-5 0,2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52.87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102 15 7633,'-8'-6'259,"-5"4"537,3-3-105,4 4-308,-7 1 0,11 0 44,-4 0-237,6 6 0,0-3 62,0 7-219,6 0 133,2 4 0,2-3-210,0 4 69,-1-4 0,6 10-292,-1-7 221,1 7 1,-6-3-8,1 6 0,-5-6-31,4 1 0,-4 4 85,5 1 1,-7-3-17,2-2 1,-3 2-65,-2-2-1,0 7 60,0-10 0,0 5 75,0-7-52,-7 7-46,6-5 1,-12 5-96,3-7 0,2 6 130,-2-1-495,1 0 323,-6-4 0,1-1 21,-1 1 0,2-1 67,4 0 1,-4-1-1025,3-3-76,4 3 1192,-7-12 0,5 12 0,-6-5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53.69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174 1 7492,'-5'9'0,"0"1"0,-6-1 0,9 6 0,-11 1 0,4 3 0,1 4-395,-2 6 1171,1 6-479,0 2 0,-3 3 81,2 3-133,-3 11-927,5 5 936,-5 12-160,12-6 0,-11 9 13,8 4 0,-6-9-84,5 3 1,0-5 143,5 1 0,0-2-33,0-4 0,0 4-24,0 6-70,0-6 1,2-1 161,3-8-236,-4 1-513,12-6 655,-5 4-223,7 2 85,-7 1 1,5 4 146,-4-10-182,4 3 1,2-6 134,-1 3-32,0-3 0,1-7-10,-1 0 1,-1 1 6,-3-1 35,3-6-45,-5 5 0,6-5 49,1 6-42,-1-6 1,1 5 13,-1-12-13,0 6 0,1-7 749,-1 0-903,1 0 248,-1-7 1,2 4-90,4-7 1,-3 5 269,7-5 1,-4 1-241,4-6-110,0 1 62,-2-1 0,4 1-81,-7-1 77,7 0 4,-3 1-85,-1-1 76,5-6 0,-11 5 10,4-3-147,-4-4 63,5 7 1,-5-10 57,3 7 1,-5-5-15,-4 4-230,3-5-66,-5 9 10,0-12-75,5 12 293,-12-11 16,6 10 114,-1-10-198,-4 11-24,4-12 0,-6 8-151,0-5 0,2-2-28,3 3 243,-4-4 1,6-2-922,-7-4 185,0 3 851,0-11 0,0 5 0,0-6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54.02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131 1 7626,'-15'0'906,"1"0"1,4 0-540,1 0 1,4 0 11,-5 0 100,7 0-385,-3 6 237,6-4-171,0 11-95,0-5 124,6 0-180,2 5 66,0-5 1,5 6 208,-4 1-419,-2-7 155,6 11 1,-5-9-10,6 9 0,-4-3 73,0-2 0,-6 1-515,6-1-176,-7 1 412,10-1 0,-11 1-110,2-1 77,-2 1 159,-2-1 0,0 1-21,0-1 1,0 0 31,0 1 0,-5-1 102,0 1 0,-6-1-126,2 1 1,-4 4 26,-2 0 1,6 1 182,-1-6-205,0 0 57,-4 1 1,-1-1 6,1 1 0,0-1 15,-1 1-1552,7-7 404,-5 5 1146,12-12 0,-12 12 0,5-5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3.74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478 117 7640,'0'-15'284,"0"1"-24,0-1 1,0 6 35,0-1 0,-6 2-40,-4-2 1,-3-1-64,-1 6 0,-2-1 11,-4 1 1,-1 3 187,-3-2 1,-8 2-25,3 2 0,-3 0-68,3 0 0,0 2-64,0 2 1,0 6 29,1 9 1,3-1-94,1 6 0,8 0 0,2 5 1,1 5 18,8 0 1,-4 4 12,4-4 0,0 0-319,5-5 0,2-5-33,2 0 0,0-7-204,5 3 0,1-4 119,4-2 1,1-4-38,-1-1 0,5-5 82,1 0 1,5-2-35,0-2 0,3-6 94,6-4 1,-3-3-10,2-1 0,-2-2-11,-2-4 1,0-1 33,0-3 0,-5-5 172,0 1 1,-5-1-98,5-5 0,-6 5 115,1 5 1,-7 0 80,-3 9 1,-4-1 331,5 11-385,-7 1 1,3 5-54,-6 4 0,0 11 517,0 13 1,0 5-56,0 4 1,0 4-179,0-3 0,0 2-63,0 3 1,0-2-214,0-4 1,5 2-20,0-6 1,1 1-149,-1-1 1,-3-5 189,3 0 0,1-2 20,-1-7 1,1 4-2411,-1-5-668,-3 0 1810,10-4 626,-3-7 539,5-2 0,-6-12 0,-2-2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3.89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129 43 7661,'-15'0'0,"1"0"0,-1 0 0,1 0 0,-1 0 0,1 0 1910,-1 0-548,7 0-2202,-4 0 1,10-1 157,-3-4 1,8 2 681,2-7 0,13 1 0,-2-6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4.20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130 0 9211,'0'8'1082,"-6"5"1,3-10-1030,-7 7 1,7 0-7,-2 4 1,-3 5 19,-2 1 1,2 5 105,-2-1 1,2-1 10,-1 1 1,-4-5-79,3 5 0,4-6-145,1 1 0,2-3 20,-2-1 1,3-1 112,-2 1 1,2-6-153,2 1 0,6-5 110,4 5 0,3-7 39,1 2 1,1 1-48,-1-1 1,7 0-100,3-5 0,5 0-496,5 0 1,1 0-74,4 0 0,1 0-107,-6 0 1,4-5 296,-4 0 1,5-1-427,-6 1 1,-4 2 859,-5-7 0,0 0 0,5-4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4.44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 7943,'0'14'0,"0"1"0,0 1 1158,0 3-385,0 3-290,0 14-162,0 1 0,0 1 113,0 1 1,0-2-197,0 1 1,0 2-34,0-6 0,5 5-96,0-6 0,0 1-54,-5-5 0,5 0-356,-1 0 1,1-2 252,-5-3 0,0-3-816,0-6 1,5-1 30,0 1 0,1-7-319,-1-4 1,-2-2 1151,7-2 0,0 0 0,4 0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44.85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420 0 7666,'-16'0'0,"-2"0"0,-1 0 811,1 0-473,2 0 0,-5 2-85,-3 3 0,-2 5-48,2 9 1,-8 3-126,3 7 1,-1 7 26,5 2 0,-5 9 21,6 1 1,0 5 33,9-5 1,2-1 10,4-9 0,2 2-69,7-6 0,0 5 70,0-6 1,2 1-7,3-5 1,3-2-11,6-3 1,7 2-195,3-7 0,4-4-37,1-5 1,-1-7-77,1 2 0,5-10 172,0-5 1,4-4 34,-4-6 1,-2 3-188,-8-7 0,7 0 1,-7-5 0,2-2 98,-7-3 1,-8 2-22,4-6 0,-6 4 33,1-5 1,1 2-101,-6-1 0,0 1-193,-5 3 1,-2 4 210,-3-4 0,2 5 28,-6 5 0,-1-2-546,-5 7 1,6 0-1552,-1 4 2169,1 1 0,-12-1 0,-2 1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55.03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506 1 7627,'-3'0'1141,"0"0"-980,24 0 1,-7 1 25,1 4 0,-1 3 0,1 7 0,-1 1 2,1 3 0,-4-1 12,3 6 1,-7 0-41,7 5 0,-9 6-139,0 4 1,-3 2 67,-2 3 0,0 4-130,0 0 0,-5 2-63,0-2 0,-11 2 136,1 3 0,-1 2-57,7-7 0,-6 5 5,1-5 1,-1-1 41,-4-9 0,3 2 31,1-6 1,-1 5-8,-3-6 1,3 6-116,-3-5 0,3 1 95,1-1 0,-4-2-37,0 6 0,-1-6 32,6 2 0,0 2-117,-1-3 0,2-4 29,4-5 1,-4-1-43,3 1 0,-3 2 91,-1-7 1,4 0-12,1-4 0,-1 1-142,-5 3 0,1-8 75,0 4 0,4-4-32,0 3 63,1 1 0,-6-2-150,1-4 1,4 4-3,0-3 1,6-4-121,-6-1 1,5 1-18,-5-1 207,1 0 1,-1-3 145,1 3 0,-1-4 0,-5 6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55.30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73 0 7627,'-15'15'925,"1"-1"1,4 5-737,0 1 1,6-1 136,-6-5 0,7 6-102,-2-1 0,3 0-180,2-4 0,0-1 108,0 1 1,0-1 249,0 0-358,7 1 0,2-2-207,11-4 0,-8-1 136,8-3 0,-3-3 68,7 3 0,1-4-380,-1-1 1,-7-1-167,7-4 1,-1 2-203,-4-7 1,5 5 309,-4-4 0,-1 4-738,-5-5 650,1 0 485,-1 2 0,-6-4 0,5 4 0,-5-7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56.13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839 1 7629,'-8'0'-509,"2"0"841,-1 6 1,12 1 257,0 2 1,5 4-372,-1-3 1,4 7-22,-3 3 0,1 5-143,-1-1 0,3 4 18,-4 1 1,-1 1-53,2 4 0,-5 3 133,4 6 1,-5 5-17,0 1 0,4 7-86,2 2 1,-3-5 5,-3 5 0,3-4-5,-2 4 1,4-5 46,-4 0 1,5 0-75,-5 5 0,1 0 31,-1 0 0,-4 3-69,4-4 1,-3 3 86,-2-12 1,0 5-11,0-5 1,0 5-136,0-4 0,0 0 0,0 0 0,-2-3 85,-3 7 0,2-1 7,-6 1 0,5 0-63,-1-10 0,-3 8 35,-1-7 0,1 2 1,-2-2 1,0-6 17,-4 1 1,0-1 0,-1 6 0,2-1 79,4 0 0,-6 1-83,1-1 1,1-1 184,-2-3 0,-4 1-48,5-7 1,-9 1-119,4-5 0,-2 2 19,2 2 0,1-2-3,-6 3 1,6-4 24,-1-1 1,-2 5-9,2-1 1,0 1-117,4-5 0,-4 3 66,0-3 0,-1 3-54,6-8 1,-1 2 61,1-2 1,-1 2-97,1-7 0,1 5 1,4-4 0,-4 0-86,3 0 0,-3-4 138,-1 3 1,1-3-16,3-1 1,-3-1 1,4 1 1,-4-1 3,-2 0 0,1 1-16,0-1 1,-6-4 0,1 0 0,1-1-62,9 6 1,-9-6 101,4 1 0,-4 0-4,3 4 1,6-4-27,-1-1 1,0-4-17,-4 5 1,4-2-186,1 1 1,4 0-402,-5-5 197,1-2 1,-4 6-121,3-3 106,4-4 1,4 6-466,-3-7 921,4-7 0,-12-1 0,5-6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56.48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145 1 7865,'-8'6'588,"-5"-3"-529,4 7 0,-15-2-59,4 2 0,1 2 731,24-2 0,-3-2-393,-2 2 1,-5-1-280,0 6 0,0-1 46,5 1 1,-6-1-3,-4 1 0,4 1 15,1 3 0,-2-3-1,3 3 0,-1-3-36,5-1 1,0-5-14,0-1 1,0-4-82,0 5-90,0-7 0,6 8-437,4-6 391,-4 0 1,7-5-312,-3 0 54,3 0 227,8 0 1,-5 0 49,3 0 0,-8 0-33,-1 0 0,-5 0-487,4 0 249,1 0 1,4 0-244,1 0 0,-4 0 643,3 0 0,-9-7 0,8-1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0:59:59.85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44 6995,'0'-15'-112,"0"1"112,0 6 1087,0 2 714,0 6-1477,6 0 0,-4 1-101,2 4 0,3 3 90,-2 6 1,4 6-125,-4-1 1,5 8-1,-5 2 1,1 0 16,-1 5 1,-2 1-144,7-1 0,-7 0-135,2-5 0,1 4-6,-1 1 1,0-5-144,-5-5 1,5 0 127,-1 5-578,1 0 450,-5 0 0,0-7 56,0-2 0,0-4 65,0-2 0,0 1-654,0-1-484,0-6 292,0 5 946,0-11 0,-6 4 0,-2-6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00.30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0 246 7629,'5'-16'0,"1"-2"179,2-1 1,2-2 223,5 2 0,1 1 318,3-6 1,-1 7 37,6-3-503,-7 4-114,11 2 0,-7 1 25,3 3 1,1-1 23,-5 6 0,4 0-2,-5 5 1,5 8-1,-5 7 1,1 7-271,-6 12 0,-4 3-56,-1 6 1,-5 2 41,0 4 1,-2-6-21,-2 0 0,-2-1-23,-2-8 1,-4 4 66,-7-4 1,1 0 31,-1-5 0,1 0 9,-1 0 1,1-2-12,-1-3 1,-1-2 127,-3-2 0,3-9 15,-3 3 1,3-7-92,1 3 35,1-7 37,-1 3-63,1-12 0,6-2-43,3-7 1,-2 1-12,3-1 1,-1-4 4,5 0 1,1 0-11,4 4 0,3 5 59,7 1 0,1 6-30,3-2 1,-3 3 74,3 2 1,2 0-69,-1 0 1,0 5 5,0 0 0,-3 6-77,8-1 1,-6 1-132,5-1 1,-5 2 153,5-2 0,0-4 35,5-1 1,-5-3-1166,0-2 0,-4 0-915,4 0 2096,-6 0 0,9-13 0,-5-3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00.46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59 0 7629,'-15'0'0,"6"0"756,-1 0 0,5 0 67,-5 0-959,7 0 0,-3 2 182,6 2-2248,0-2 2202,0 5 0,6-14 0,2-1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00.74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261 1 8809,'0'11'586,"0"3"0,-5-1-392,0 11 0,-6 2-43,1 8 0,-1 4 29,1 11 1,-4-3 12,-1 7 0,1-6 9,-5 1 1,2 2-14,3-2 1,1-5-110,4-4 1,-4-2-74,3 1 0,2 3-187,-2-8 0,2 6-107,-1-5 1,1-2-330,3-8 0,2 2 449,-7-7 0,7 0-140,-2-4-1389,3-7 1696,2 4 0,0-10 0,0 4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00.89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7629,'0'14'784,"0"-6"0,0 0-163,0-3-420,0-3 1,0 6-1028,0-3 826,6-4 0,9-1 0,7-8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01.35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43 8708,'0'-8'945,"1"2"-712,4 6 0,3-2-71,6-2 1,1 2-157,-1-3 1,1 4 20,-1 1 1,1 0-149,-1 0 1,1 0-52,-1 0 1,1-5-312,-1 0 1,-4 0-409,-1 5 1,-4 0-77,5 0 967,-7 0 0,3 7 0,-6 1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01.50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0 7605,'0'8'606,"0"-1"0,6-2-432,4 0 1,-1-1-133,6-4 1,-4 0-803,8 0 1,-3 0 432,-1 0 1,-1 0 326,1 0 0,-1-6 0,1-2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07.89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 7756,'-8'0'572,"2"1"386,6 4-597,0-3-116,6 11-50,-4-5 48,4 6-105,1 1 1,-6 5 48,4 5 1,-2 2 104,2 2-40,-3 0-58,4 0-49,0-1 1,-4 6 146,3 0-189,3 0 1,-6-5-348,2 0 173,-2 6 0,4-5-169,-4 6 193,4-7 0,-6-5 96,0 0 0,0-2 6,0 2 1,0-1 17,0-4-890,0-9 276,0 9-877,0-11 624,-6 7-530,4-7 646,-4-2 242,6-6 436,-6 0 0,4-6 0,-4-2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08.39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0 131 7734,'7'-15'669,"-6"7"1,7-5-177,-3 4 30,-3-4-271,11 5 0,-5-5-22,6 3-167,1 4 99,-1-7 1,5 7-4,1-4 41,5 4-101,-2 6 1,1 0 61,0 0 1,-5 0-35,5 0 0,-6 13-144,1 6 1,-3 3 70,-1 7 0,-6-1 26,1 10 1,-7-4-201,2 4 1,-3-1 17,-2 2 0,-7 1-39,-2-6 1,-4 4 105,-2-4-186,1 0 227,-1 1 1,-4-4-26,0 2 0,-5-2 12,5-2 0,-6-7 3,6-2 1,-2-4 2,2-2 0,3-1-29,-3-3 24,3-4 1,1 0 0,5-4-249,1 3 242,6-3-52,-10-9 1,11-1-16,-3-6 0,4-1 42,1 1 0,1-1-10,4 1 0,3-1-58,7 1 438,-1-1-214,7 7 0,2 2 224,5 6-209,1 0-53,0 0 0,5 2 62,0 2 1,1 3-84,-1 2 1,-4 4 5,4-3 1,-5 1-174,-5-1 1,3 1-289,-3-6 0,-3 5 138,-1-6-1171,2 1 924,-6-5 1,7 0-1209,-4 0 966,-3 0 746,5 0 0,0-6 0,1-2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08.83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319 29 7716,'-14'-8'110,"-1"-3"1,1 6 0,-1 2 0,1 1-1,-1 2 1,-1 0 0,-3 2 1139,-5 3-1107,3 3 0,-2 8 56,4 3 0,3-1-2,-3 6 1,0 0-130,4 5 1,-3 5 121,9-1 1,2 6-104,3-5-111,2 6 102,2-3 0,0 1 28,0 1 1,6-2 25,4 1 0,3 3-18,1-8 1,1 1 47,-1-5-176,1-7 14,-1-1 0,2-6 1,3-1-51,-2-6 115,10-1 1,-11-7-130,3 0 131,-3 0-17,5 0 0,-5-12 14,4-2 0,-4-8 32,-2 2 147,7-12-107,-11 8 0,14-18-105,-10 4 1,-1 1 8,-3-2 1,-2 2-257,1-1 114,4-4 69,-11 11 1,4-9 88,-6 6 0,0 2 15,0 8-1308,-6-3 813,-2 11 1,-7-7-8,1 4-294,-1 9 420,1-9 1,4 13-236,1-4-694,5-3 777,-8 12 0,10-7 457,-3 3 0,3 3 0,2-4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09.00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 8733,'0'8'1721,"0"-1"-1983,0-7 0,7-13 0,1-3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09.32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261 1 8111,'-15'6'1029,"1"4"0,4-2-460,0 1-288,7 8-133,-10-1 1,5 13 39,-6-1 0,4 1 0,1 5 0,-1 3 151,-4 2-141,-1 2-38,7-4 0,-5 3 121,4-6-84,2 6-90,-6-9 0,10 9-45,-7-6 0,7 4 50,-2-4 1,-1 1-128,1-1 1,-5-3 19,6 2 1,-1-7-151,5-2 0,-5-6 165,0 1 1,0-3-82,5-1 1,0-6-1526,0 1 845,0-7-210,0 4 0,7-27 1,1-4-1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09.51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 7707,'0'8'1849,"0"5"-700,0-12-233,-6 6-238,4-1-1664,-4-4 445,6 4-657,0-6 0,0 0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10.49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434 174 7712,'0'-15'192,"0"1"0,5 4 478,0 1-84,-1-1-63,-4-4-208,0-1-46,0 1 0,0 4 12,0 0 1,-1 2-18,-4-1 1,2 1-75,-7 3 0,1 2 0,-6-7 0,-1 7-1,-3-2 1,3 3-24,-4 2 0,-1 0-89,2 0 0,-6 2 140,0 3 1,3 1-130,-2 4 0,0 8 13,-5-4 1,5 4-36,0-4 0,6 7 7,-1 3 0,3 3-117,1 2 1,7 0 96,3 0 1,-1-5-82,1 0 1,0-4-173,5 4 1,2-5 79,3 5 0,3-6-64,6 1 1,1-4-11,-1-6 0,5 2-41,1-6 1,5 5 120,-1-5 1,4-1-99,1-4 1,-5 0 96,0 0 0,-5-6 7,5-4 0,-5-2 41,6-3 0,-8 1-59,3-1 1,0-1 13,0-3 1,-1-4 107,-5-6 0,1 5 170,-1 0 1,1 2-64,-1-2 1,-6 3 342,-3 6-42,3 7 328,-6 2-536,4 6 0,-6 6-61,0 4 1,-5 3 184,1 1 0,-3 7-37,2 3 1,4 5-103,-4 5 1,3-4 20,2 4 1,-5 1-17,1-1 0,-1 5-54,5-5 0,0 1-124,0-1 0,0-4 98,0 4 0,0-4 45,0-1 1,0-1-497,0-4 0,0 1 189,0-5 0,0-1 133,0-5-649,0 1 1,0-5-2382,0-1 2160,0-6 1,5-12-601,-1-11 1493,8-8 0,-4 11 0,6-3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10.96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463 15 8454,'-14'0'0,"-1"-1"0,1-3 892,-1-1 0,1 1-563,-1 4 0,-4 0-142,0 0 0,-5 0-28,4 0 0,-4 0-70,5 0 0,-5 0 77,5 0 0,-1 6-25,6 4 1,-5 4-77,-1 5 1,1 1 107,5 9 0,-1-2-173,1 12 1,-1-1 67,1 5 1,4 1 39,0-1 1,6-4-17,-6-1 0,7-4-7,-2 5 0,3-7 32,2 1 0,2-2-14,3-2 1,3 0-3,6 0 0,1-5 18,-1 0 1,1-6-210,-1 1 1,5-9-9,1-6 1,5-2-7,-1-2 1,4-2 73,1-2 0,1-6 9,4-9 0,1 1-17,4-6 1,-2-2-22,-3-8 1,-4 2-101,4-6 1,-10 1 73,-5-2 0,-3-1-33,-1 6 0,-2-6 33,-4 2 1,-2 1-14,-7-2 0,-2 7-12,-3-2 1,-4 5-15,-11 5 1,3-1-142,-8 5 0,6 3-235,-5 7 1,5-1-210,-5 6 1,6 0 241,-1 5 1,8 0-1013,1 0 1249,7 0 1,-4 0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11.39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449 43 7672,'0'-9'172,"-2"1"0,-4 0 1,-7 1-1,-5 1 648,1 3 0,-4 1-649,2 2 0,-7 0-8,2 0 0,-4 7-25,-1 2 1,1 4 7,-1 1 1,0 12 71,0 3 0,5 5-100,0 0 1,6 3 32,-1 6 0,3 0-73,1 1 1,7-6 33,3 1 1,4-5-110,1 4 0,0-6 150,0 2 0,1-4-15,4-1 0,-2-1-133,7-4 1,0 1 68,4-5 1,1-1-154,-1-5 1,7-5 42,3-5 0,3-2-79,2-2 0,5-2 153,0-2 1,1-5-15,-1-5 1,-4-5-55,4-1 0,1-5-129,-1 1 0,-5-4 91,-5-1 0,-6 1 44,1-1 0,-4-2-166,-6-3 0,-2 4-18,-7-4 1,0 4-28,0 1 1,0 5 16,0-1 1,-7 3-123,-2-2 1,-4 3-115,-2 7 0,1-1-963,-1 1 1050,1-1 0,-1 2 367,1 4 0,-7-4 0,-1 5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17.56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 7631,'0'-8'1061,"0"1"-108,0 7 0,2 13-656,2 7 0,0 0-54,5 4 1,-1-4 0,2 4 1,3 2 23,-4 7 0,-1-2-69,2 3 0,-2 1-1,2-1 1,1 4-80,-6-4 0,1 4 39,-1-4 0,-3 5-70,2-5-95,-2-1 46,-2 3 1,0-11-159,0 4 0,0-5-55,0 0 0,0-3-202,0-6 0,0-1 112,0 1-880,0-7 345,0 5-594,0-12 811,0 6 1,0-20-1,0-3 1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18.06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333 87 7643,'-1'-15'-37,"-4"3"0,-3 0 1,-2 4-1,2 0 1218,2 0-907,-5 5 0,4-5 45,-2 3 1,-4 4-52,3-4-73,-3 3-10,-1 2 1,-1 2-5,1 3 0,-1 3-52,1 6 1,-1 2 18,1 3 0,-1 6 169,1 8-121,0-2-85,-1 4 1,-3-1 150,4 0 0,-4 6-105,9-2 1,2-1 2,2 2 0,4-5-31,1 4 1,0-6-24,0 2 1,1-4 15,4-1 0,3 0-79,7 0 0,-1-5 37,1 0 1,1-6-106,3 1 0,-3-7-51,3-3 0,-1-6 54,1 2 1,-3-3-43,4-2 0,-3-7 38,3-2 1,-3-6 23,7-4 1,-6-3 9,1-7-198,4 0 190,-7 0 0,5 0-20,-7 0-217,-6-6 105,5 4 1,-6-6-121,2 3 1,-2 2 68,-7-6 0,0 6-172,0-2 0,0 3 32,0 2 0,-2 2-24,-3 3 1,-1-2-46,-4 7-532,-3 0 131,12 4-283,-12 1-30,11-1 1106,-4 7 0,6-4 0,0 4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18.47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361 15 8141,'-15'-5'1061,"1"1"1,3-1-691,-4 5 1,4 0-43,-8 0-138,3 0-47,-5 0 0,3 1-10,-6 4-95,6 3 201,-9 7-225,11 6 128,-11-5 1,11 16 37,-4-3 1,1 9 16,5 1 0,-3-1 67,13 6-234,-8-4 1,11 3 1,-4-3 105,10-6 0,-2 5-46,7-6 0,-1 1-109,6-5 14,-1 0 157,1 0-214,-1-7 142,7 6 0,-5-12 16,3 3 0,-3-3-1,-1-1 0,6-7-92,3-4 0,-2-2-126,2-2 0,1-2-53,3-2 207,1-4 1,-1-12 8,-4 1 43,3-7-62,-11 4 21,5-7-148,-7 0 56,-5 0 0,2 0 78,-6 0-366,-1-6 208,-4 4 0,0-9-7,0 7 1,-1-6-111,-4 5 1,-1 0-861,-4 6 534,-3-1 321,5 6 0,-5-3-1139,4 7 676,-4-7 214,11 10-838,-4-4 629,6 5 708,0 1 0,6-1 0,2 1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18.65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15 7639,'0'8'1436,"-6"-1"-1137,4-7-119,-4 0-180,0 0-994,4 0-342,-5 0 1336,7-7 0,0-1 0,0-6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18.95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261 1 7639,'0'8'0,"-5"5"250,0-4 1,-5 4 396,6 2 0,-8 1 109,3 3-404,-4-3-129,5 11 1,-5 1 109,3 5-142,-3 8-27,-1-4 1,4 6 23,1 0 0,1 1-12,-2-1 1,-3-1-1,4-4 1,2 3 109,2-8-481,-3 1 200,7 1 0,-11-4-489,8 3 294,-1-4 135,-2-1 0,6-5-358,-4 0 268,3-6 26,-4 9-945,4-11 280,-11 5 303,12-6-485,-6-1 184,7-6 199,0-1 356,0-7 0,0 0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19.14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7639,'0'8'1790,"0"5"0,0-9-1367,0 5-356,0-6-684,0 4 1,-6-7-1,-2 0 1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24.85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145 1 7547,'-8'6'-32,"-5"-4"227,12 4 1,-6-4 816,7 3-759,0-4 0,-2 11-172,-2-8 172,2 8-115,-4-4 0,6 1-2,0 1 106,0-7-217,0 10 0,0-10 125,0 7-1,-7-7 1,6 10-50,-6-5 48,7 6-72,0 1 1,-1-1-11,-4 1 0,3-6 33,-3 1-50,4-7 4,1 4 36,0-1 32,0-4 7,0 11-78,-7-5 0,6 6 38,-4 1-40,3-1 1,-3 0 40,1 1 1,-1-1-34,5 1 0,-5-1 119,0 1 0,0-1-108,5 1 0,-4 1 3,-1 3 1,0-1 47,5 6 1,-2-5 77,-3 5 0,4 0-115,-4 5 0,3-6 17,2-4 0,0-1-166,0 1 111,0-3 0,0 5-82,0-7 0,0-4 125,0 0-54,0-1 0,0 6 9,0-1 1,0-4-16,0-1 0,0 1 24,0 5 0,0-6 72,0 1-158,0-1 79,0 6-11,0-1 0,2-4-53,3 0 1,-4-6 68,4 6-29,-3 0 1,-2 4 37,0 1 1,0-1-7,0 1 1,0-1-9,0 0 1,0 6 7,0-1 0,5 5 28,0-5 1,-1 5-37,-4-4 1,2 5-25,3 0 0,-4-5 17,4 0 0,2 1-3,-3-2 1,3 5 13,-2-5 0,-2 5-11,7-4 0,-6 4 44,6-5 1,-5 2 11,4-2 0,-4-1 30,5 6-76,-7-6-9,4 3 1,-3-2-11,1 0 27,6 7-3,-9-10-125,4 5 110,1 0 1,-5-5 16,2 3 0,3-3-11,-2-2 0,-1 3 15,-4 2-201,7-10 163,-6 11 1,7-12 14,-3 6 0,-3-4 11,3-1 70,-4 1-77,6 5-118,-6-1 116,6-6-7,-7 5 1,0-10 24,0 7-15,6-7-146,-4 3 137,4-6-6940,-6 0 5539,0-6 1371,0 4 0,-6-10 0,-2 3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26.58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289 58 7968,'7'-8'1212,"-6"2"-727,6 6-197,-7 0 1,-10 1-114,0 4 0,-4-2-69,9 7 1,-6-5-143,1 4 47,-3 1 24,-1 4 0,-5-4-72,-1 0 1,1-1 50,5 6 1,-6-1 33,1 1 1,0-2-12,4-4 1,1 2-22,-1-6 0,6 5-50,-1-5 22,7 6 0,-5-9-358,3 2 133,4-2-141,-6-2 180,14-6 0,1-2 64,6-7 0,-4 1 40,-1-1 1,1 1-3,4-1 0,1-4 10,-1 0 1,6-1 97,-1 6 1,0-2 60,-4-3 63,-1 9-183,1-9 0,-1 12 331,0-2-130,1 2-71,-1 7 1,1 0-53,-1 0 116,1 0 0,-1 5 180,1 0 1,-1 6-164,1-1 1,-3-2-82,-2 1 1,3-4-227,-3 5 85,-4-7 54,7 10 1,-7-10-317,4 7 0,3-7 57,-4 2-1052,-2-4 855,6-1 0,-10 0-33,6 0 493,-5 0 0,9 7 0,-5 1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27.13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347 1 9974,'-8'1'240,"3"4"1,-1 3-131,1 7 0,-6-1 1,1 2-165,-3 3 0,-1 2 84,-1 3 0,1 4-117,-1-4 0,1 2-28,0-2 25,-1 3 92,1-11 1,-1 10-496,1-7 232,-1 0-13,1-4 1,-1-1-195,1 1 0,1-1-252,3 1 219,-2-1 0,5-4 36,-2-1 465,-4-5 0,5 2 0,-7-6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27.36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29 7661,'8'-6'-375,"-2"4"447,-6-11 1,2 12 736,3-4-551,-4 3 1,12 2-35,-3 0 1,-2 0-67,1 0 0,1 2-79,4 3 0,1 3 88,-1 6 1,1 1 9,-1-1 1,1 1-243,-1-1 1,4 5-127,-4 1 0,9-1-149,-9-5 0,4 1 96,-4-1 1,-4 1-602,0-1 479,-1 1 0,6-6-715,-1 1 1081,-6-7 0,5 10 0,-5-5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27.62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 7655,'0'8'718,"-1"4"1,-3-2-427,0 3 1,-1 6-235,5 0 0,0 12-227,0-2 0,0 3 112,0-3 0,0-2-51,0-3 1,1 2-264,4-7 1,-3 5 211,3-4 1,-2-1-359,2-5 1,-4-4 161,4 0 1,-2-5 354,2 4 0,-3-6 0,4 4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27.80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0 7813,'-15'0'798,"7"0"-761,2 0 0,4 2 294,-2 3 56,2-4-98,-4 6-289,6-7 0,6-7 0,2-1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28.18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44 7666,'0'-8'0,"0"-5"441,7 12 0,-4-11 989,7 8-1280,-1-1 1,6 5-74,-1 0 0,-4 0-178,0 0 1,-6 6 78,6 4 0,-7 4-141,2 6 1,-3-3 83,-2 7 0,0-1-133,0 1 1,-2 3 42,-3-3 0,2 4 53,-7 1 1,2-5 72,-1 0 0,-4-5-89,3 5 278,4-6-95,-7 3 1,10-9-43,-7-2 247,7 3-185,-4-5 1,7 2 32,0-1 62,0-6-119,7 4 0,1-7-112,6 0 0,-4 0-14,0 0 1,-2-2-186,1-3 0,4 4 1,-3-4 0,-2-1-689,2 1 267,-1 0 685,6 5 0,-1-6 0,1-2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31.00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87 0 8231,'0'15'536,"0"-1"-388,0 1 1,0-1 37,0 1-72,0-1-34,0 0 6,0 7 0,0-3 114,0 6-239,0-6 124,-6 16 0,4-9-62,-3 14-68,-3-1 129,7 6 1,-10-6-34,6 1 0,-5 4 73,5 5-17,-6 1-41,9-6 0,-4 0 4,6 1 0,-5 6-3,0 3 0,1 6 15,4-1 1,0 6-2,0-11 1,0 7 70,0-7-566,6-4 486,-4 8 0,9-11 18,-6 7 0,6-5-72,-2 5 0,0 0 3,0 5 0,1-5 42,4 0 1,1-6-10,-1 1 0,1-8-28,-1-1 0,2-2 158,3 1 0,-6 4-278,7-3 1,-9-2 57,3 1-67,1-6 111,-7 4 1,6-4 2,1-3-49,-1 3 41,1-16 0,-6 9-3,1-5 1,-1-1-4,6-5 1,-5-1-222,-1-3-360,-6 3-225,10-5 251,-5 0-341,0-2 375,-1-6-816,-7 0 735,0-6 605,0 4 0,-7-11 0,-1 5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31.81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1 188 7913,'9'0'668,"1"0"-314,0 0-259,4 0 0,1 5 50,-1 0 1,0 4 26,1-4-50,-1 6 29,1-3 1,-1 2-68,1 0 1,-1-1 76,1 6 0,-2-5-22,-4-1 1,4-1-90,-3 2 0,2 1-59,3-6 0,-1 5 135,1-6 1,-5 1 94,-1-5-345,1 0 0,4 0 70,1 0 1,-6 0 206,1 0-96,-7 0-39,10-6 0,-7 3 10,4-7 1,3 0-11,-3-4 1,-2-1-73,1 1 0,1-2 130,4-3-778,7 2 477,-5-10 0,7 11 51,-4-3 1,-3-2 86,3 2 1,4-2-1211,1 1 0,-3 4 1297,-2-3 0,4-3 0,-1-1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32.30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 73 7770,'-8'0'159,"2"0"275,6 0-349,6-7 42,2 6-51,7-6 0,-1 7-165,1 0 0,4-5 83,0 1-339,1-1 224,-6-2 1,5 6 103,1-4 1,-1 3 50,-5 2 1,1-1-75,-1-4-1113,1 3 1153,-1-4 0,1-1 0,-1-1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32.49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58 1 7828,'-14'0'-156,"-1"0"0,5 0 48,1 0-186,6 0 1,-4 1-30,7 4 323,0-3 0,7 11 0,1-5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32.66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30 7828,'0'8'-323,"0"-3"217,0-10 239,0-3-133,0 0 0,6-5 0,2 5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32.94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 7895,'-8'0'642,"2"0"-538,6 6 0,0 2 84,0 7 0,0 4-323,0 0 95,6 7 1,-4-3-107,11 5 124,-5 1 0,1 0 101,1 0 1,-2 5 42,2 0 0,2-1 57,-2-4-693,-3-6 359,5 4 1,-8-9-486,5 6 312,-6-6 187,10-4 1,-9-3-882,5-6 1022,-6 6 0,4-9 0,-1 4 0,2-6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33.11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 15 6829,'-8'0'-490,"2"0"402,6 0 0,0-7 1,0-1-1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0:33.47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44 7839,'-7'-8'46,"6"-1"342,-4 5-46,3 2-282,2-4 255,0-1-91,0 6 0,7-6-43,2 7 0,-1 0-384,2 0 0,-2 2 72,2 3 1,1 3 39,-6 6 1,4 5 38,-4 1 0,5 4-205,-5-5 0,0 5 132,-5-5 0,0 7-78,0-2 1,0-1 153,0 1 0,-5-7-43,0 3 1,-5-4 115,5-2 0,-4 1-31,4-1 299,0 1-332,5-1 180,0-6-145,0-1-20,0-7 1,7 0-82,2 0 1,-1-5-69,2 0 0,0-2 101,4 3 0,0 0-123,1-5 1,-1 6-232,1-2 427,6-3 0,1 0 0,7-7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12.05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347 44 7700,'-6'-8'901,"4"2"-688,-4 6 0,6-2 427,0-3-462,-6 3 0,-1-6 228,-3 4-296,-2 2 1,4-4 86,-7 6 0,1 0-74,-1 0 0,1 0 19,-1 0 1,1 1-118,-1 4 1,1-2 29,-1 7 1,-4 0-106,0 4 1,0 2 62,4 3 1,1-3 38,-1 4 0,1-3-75,-1 3 0,6-4 86,-1 3 0,7-3-26,-2-2 1,3 1 12,2-1 1,7 1-5,2-1 0,9 1-60,1-1 1,6 1-124,-6-1 1,7 1 155,-2-1 0,-2 1-5,2-1 0,-6-3-14,1 4 1,2-7 10,-2 11 1,1-9-2,-6 9 0,1-6-7,-1 6 0,-6-3-21,-3-1 1,-4-1 17,-1 0 1,0 1-5,0-1 0,-1 1-24,-4-1 1,-3-1-6,-6-3 1,-3 3-15,-2-4 0,3-2 37,-3-2 1,3 1-6,1-1 0,1 0 3,-1-5 1,1-2-2,-1-3 0,3-3-12,2-6 1,-1-1 2,6 1 0,-2-7 23,3-3 0,2-4 1,-3 0 1,5 2-152,5-3 0,-2 8 84,7-8 1,-2 3-146,2-2 1,2 3 7,-2 1 1,3 2-11,1-2 0,1 1-48,-1 4 0,1 1-208,-1-6 0,2 7 24,4-3 1,-3 3-74,7-3 1,-4 4-20,4-3 536,-7 9 0,11-3 0,-6 5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12.45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245 15 8300,'-15'0'1324,"1"7"0,0-4-1118,-1 6 0,1-4-36,-1 5 1,1-5-14,-1 4 0,1 1-81,-1 5 1,6 1 144,-1 3 1,0-1-26,-4 6 1,1 0-138,3 5 1,-1 0-188,6-1 0,-1 1 115,1 0 1,4 5 81,-4 0 0,10 0-3,4-6 1,-1 1 7,2 0 0,1-1-3,8-4 0,-3 1-34,4-5 0,-4-1-11,-2-5 0,1-6 15,-1-3 0,2 2 2,4-3 1,-4 0 6,3-9 0,2-3 0,-2-7 0,2-1 5,-2-3 1,-3-3-73,4-7 0,-4 0-106,-2 0 0,-1-5 4,-3 0 1,1-1-178,-6 1 1,-1 4 147,-4-4 1,0-1-94,0 1 1,-4 5-256,-1 5 1,-6 1 186,1-1 1,-1-1-507,1 5 0,-3 1 113,4 5 1,0-1 701,0 1 0,-1-1 0,-4 1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09.77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29 101 7700,'-14'0'1306,"6"0"0,1-1-1114,7-4 1,7-3 0,2-5 94,4 3 1,0-2-9,-3 2 1,7 2-51,-2-2 0,3 5-13,-4-4 1,2 6-39,3-2 1,-3 3-1,4 2 0,1 0-45,-2 0 1,5 3-87,-5 7 1,1 0-60,-6 9 1,0 3 113,1 3 0,-1 7-210,1 1 1,-6 3 35,1-3 0,-7 0-44,2 5 1,-3-1 52,-2 2 0,-2-4-58,-3-6 1,-1 0 73,-4 0 1,-3-2-1,4-3 1,-4-1 24,-2-4 1,-1-3-2,-3 3 0,3-7-119,-3-3 1,1-4 49,-1 5 0,3-7-3,-4 2 0,4-4 6,2-1 1,-1 0-6,1 0 0,0-1 39,-1-4 1,5-2-6,1-2 0,6-4 49,-2 3 1,3 2-54,2-1 1,0 4-23,0-5 71,0 7 0,7-4 99,2 7 1,4 0-68,2 0 1,-1 5 100,0 0 0,6 6-92,-1-1 1,7-2 7,-2 2 1,-3-2-203,-2 1 0,3 3 119,3-8 0,-5 3 60,0-2 0,1-4-133,-2 4 1,2-3-940,-2-2 0,-3-2 252,3-3 0,2 2-560,-1-7 1369,-1 1 0,2-6 0,1 1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10.13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0 8105,'-8'0'739,"-4"7"-180,7 2 1,1 6-320,4 4 1,-5-3-32,0 3 0,0-2-12,5-3 0,0 5-80,0 1 1,0-1-142,0-5 0,0 2 144,0 4-146,0-4 1,0 5-42,0-7 0,7-1 95,2-3 1,-1 1-31,2-6 1,0 4 39,4-4 0,0 0-11,1-5 0,4 1-6,0 4 1,2-3-8,-1 3 0,-4-4-98,3-1 1,2 0-172,-2 0 1,0 0-261,-4 0 1,-1-4 238,1-1 1,-1-2-385,1 2 0,-1 4 102,1-4 0,-1-1-367,1 1 925,-1-6 0,0 3 0,1-7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10.38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8 7994,'-6'-8'624,"-2"8"0,0 8 0,3 8-352,3 4 1,2 2-107,0 7 0,0 0-1,0 0 1,2 5-3,3-1 0,-4 3-56,4-3 1,-2-2-176,2 3 1,-3-2 63,3 2 0,-4-9-410,-1 4 0,5-5-1,0 0 0,0-3-199,-5-6 1,0-1 185,0 1 0,0-6-825,0 1 621,0-7 632,0 3 0,6-6 0,2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10.82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189 59 7700,'-7'-13'331,"-2"3"0,-4 5 265,-2 4 1,1 7-403,0 4 1,1 4-62,3 6 1,-3-3 18,4 7 0,-3 2-130,3 8 0,-4-2 125,3 6 0,4 1-100,1 4 1,-1 1 50,1-1 1,0 1-16,5-1 1,0-1 15,0-4 1,5 2-9,0-6 1,6 0-36,-2-5 1,4-5-8,2 0 0,-1-8-13,1-2 0,-1-1 21,1-8 0,1 0-92,3-5 0,-3 0 54,3 0 0,-3-6-83,-1-4 1,-1-3 41,1-1 1,-1-7 46,1-3 1,-1-4-38,1-1 1,-3-4-12,-2-1 1,1-5-3,-6 6 0,0-8-9,-5 3 0,0 3-75,0 1 1,-5-2 58,0 3 1,-6-1-84,1 5 1,-2 5 95,-3 0 0,2 1-15,4-1 0,-4 2-286,3 3 1,-3 2 15,-1-2 1,4 3-547,0 2 1,7 4-357,-2 0 1224,4 1 0,1-6 0,0 1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11.13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117 0 7700,'-20'6'270,"1"2"0,1 2 582,2 0 1,3-1-656,4 6-137,-4-7 1,11 5-118,-2-4 0,2 4 64,2 2 1,0-6 144,0 1 1,2-2 25,2 2-231,4-4 0,7-6 103,-1 0 1,1 0-169,-1 0 0,1 0 122,-1 0 1,1-6 12,-1-4 0,-4-3 57,-1-1 1,-5-1-31,0 1 0,3 4-96,-2 0 1,-1 1-87,-4-6 0,-1 6-625,-4-1 452,-3 0 0,-7 2-116,1 4 0,0 2 427,-1 2 0,1 0 0,-1 0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44.62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188 58 7637,'0'-14'1217,"0"6"-960,0-5-47,0 11 1,0-6 132,0 3 0,0 4-83,0-6 1,-4 14-208,-1 2 0,-6 9 45,1 1 42,4 7-211,-7-3 67,5 6 1,-2 1 53,0 4 0,1-2-18,-6 6 0,1 1 73,-1 4-61,1-6 1,4 4 43,1-8 1,4 7-19,-5-1 1,7-2 5,-2 1 0,3-4 3,2 5 1,0-1-112,0 6 21,0-7 1,0 4 105,0-2-182,0-4 51,7 1 0,-5-7-97,2-1 151,4-5 0,-4 4-208,5-3 85,-6-3 1,5 5 104,-3-7-214,-3 1 0,9-6 59,-6 0 0,5-4-80,-6 0 1,3-2 35,-2 1 1,-2 3-319,7-8 0,-6 1-488,6-5-101,-7 0 787,10 7 0,-10-6 319,7 4 0,-7 3 0,4 0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44.94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8561,'10'7'328,"-1"2"0,1-1-254,4 2 1,1 5 33,-1 4 0,1 2-91,-1-2 85,1-3 0,-1 10-12,1-7 6,-1 0 0,1 1-96,-1-1 1,1 0 228,-1-4-240,0-1 1,-1 1 188,-3-1-209,3-6 70,-5-2 1,1-6 48,1 0-47,-7 0 0,5-6-163,-3-4 48,-3-2 0,9-3-323,-6 1 0,6-6 176,-1 1 1,-2-5-531,1 5 0,-1-5 323,2 4 1,3-4 427,-3 5 0,2 0 0,3 4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45.46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44 8058,'0'-15'1076,"0"6"-1047,0-1 1,6 7 80,4-2 1,-2 3 67,1 2-77,1 7 0,4 2 51,1 11 0,-6 2 146,1 7-410,0 0 129,-2 6 0,3 2-23,-6 7-102,6-7 62,-9 4 0,4-5 140,-6 2-219,0-2 75,0-1 1,0-5 94,0 4 0,-2-3-70,-2-2 1,-3-5-68,-2 0 0,-4-6 119,3 1 0,2-3 68,-2-2 49,1-6-60,-6 5 1,1-11-35,-1 3-101,7-10 83,2 3 1,6-11-18,0 4 11,0-4 0,0-2 5,0 1 0,2-1 6,2 1 0,4 4-34,7 1 0,-1 4 21,1-5 0,-1 7-61,1-2 0,-1 4 53,1 1 0,4 4-184,0 1 1,0 7-79,-4-3 1,4 4-200,0 1 0,1-4-668,-6 0 723,7-1 1,-5 1-17,3 0 1,-2-7 405,-3 2 0,0-4 0,7 6 0,2 1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45.79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29 7770,'0'-8'262,"0"2"1,0 4-23,0-2 0,-2 2 256,-3-3-190,4 4-223,-6 1 1,7 6-83,0 4 0,0 2 189,0 3 1,0-1 78,0 1-553,0-1 231,0 1 0,0 4 151,0 0-85,0 1 0,0-6 79,0 0 0,0 1-7,0-1 0,5 1-48,0-1 1,6-4-1,-1 0 1,-2-7 8,2 2 0,-1 1-103,6-1 1,-1 0-108,1-5 1,-6 0 71,1 0 1,-1 0-510,6 0 394,-1-7 1,1 4 33,-1-7 0,-1 6 79,-3-6 1,3 5-54,-4-5-1086,4 7 756,2-10 1,-6 7 476,1-4 0,-7-2 0,3 3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46.04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 8540,'-8'14'521,"1"2"-318,7 3 1,0-1 12,0 6 1,0 5-98,0 5 1,5 6 51,0-1 1,1-3 57,-1 3 26,-3 0-52,4-2-282,-6-2 125,0-6 1,5 0 48,0 0-640,0 0 405,-5-7 1,1 4-38,4-7-692,-3 0 584,4-4 1,-6-6-537,0 1 434,0-7-373,0 4-130,7-7 890,-6 0 0,12-7 0,-5-1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46.37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59 102 7770,'-7'-15'-36,"6"5"58,-4 1 461,-3 6 1,5-4 233,-7 7-646,7 0 0,-5 0 208,3 0-265,3 7 0,-4 1 95,6 6 1,0 1-3,0-1 0,5-4-30,0-1 1,6-1 6,-2 2 0,0-2-5,0-3 0,1-4 11,4 4 0,1-3 6,-1-2 1,-4-2-56,-1-3-171,1-3 0,3-6 94,-3-1 1,1 1-163,-6 0 31,-1-1 0,-4 1-67,0-1 169,0 1-246,-6-1 0,3 2-408,-7 4 1,5 2-283,-4 7 1001,6 0 0,-10 0 0,5 0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48.08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59 30 7357,'0'-15'827,"0"7"-845,0 2 699,0 6 1,-5 1-453,0 4-274,0 3 34,-1 7 0,4-1 183,-3 1-282,-3 5 80,7 3 1,-6 1 16,7 0-63,-6 0 152,4 12-201,-4-6 170,6 5 0,0-1 39,0 0-84,0 0 31,0 1 1,0-3 5,0 7 1,1-6-7,4 6 0,-2-5 131,7 4-125,-7-6-4,10 10 0,-10-10 150,7 7-129,0-7-41,-2 3 0,4-6 14,-2 0 39,3 0-16,-5 0-49,5 0 34,-5-7 1,1 4-5,1-7 1,-2 5-5,2-4 1,1-1 8,-6-5 0,6 3-4,-1 2 1,-2-3-115,1 3 108,-5-3 16,8-1-131,-10-1 114,11 1-44,-11-1 0,4 1-72,-6-1 0,5-4 52,0-1 0,-1-4-232,-4 5 224,0-7-253,7 10 30,-6-12-219,6 6-2793,-7-7 3282,-7 0 0,-1-7 0,-6-1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48.47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1 102 8099,'1'13'446,"4"-4"0,-2 2-364,7-6 1,0 5 146,4-5 1,2 4-27,4-4 1,-4 2 0,3-3 0,2-2 25,-2 3 0,0-2-151,-4 2 0,-1-4-208,1 4 1,-1-3 175,1-2-110,-7 0 48,4 0 0,-4 0 174,7 0-197,-7 0 53,5 0-99,-5 0 160,6 0-20,1 0 0,-6 0 21,1 0 0,-5 0-31,5 0 0,-6-2 6,6-3 1,-5 2 41,4-6-194,-5 5 140,8-8 0,-8 8-85,5-5 0,-4 1-154,5-2 1,-5-3-798,4 4 522,1-4 263,-2-2 1,5 1-827,-4-1 1,4 2 1037,2 4 0,6-10 0,1 2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49.53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44 7801,'0'-8'-460,"0"-5"306,-7 12 459,6-6 43,-6 7-198,7-6 160,0 4 412,0-4 0,0 19-695,0 6 104,7 7-99,-6 3 1,6 1-104,-7 4 1,0-4 139,0 4 1,0-3-25,0-2 1,0-2 36,0-3 52,0-3-83,0 0 1,0-10-115,0 4 124,0-4-19,0-3 1,4 0 91,1-3-19,6-4-260,-3 6 85,7-7 0,-1 0 136,1 0-262,-1-7 200,1 6 0,-1-11 6,1 8-138,-1-1 44,1 5 1,4-5-272,0 0 158,0 0 0,-4-1-279,-1 4 180,1-4 120,-7 6 0,5-5-245,-4 0 231,-2 0 0,6 5-163,-4 0-366,-2 0 261,-1 0 448,1 0 0,-6 0 0,6-6 0,-7-2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49.78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8 7421,'-6'-8'-64,"4"8"1,-4 8 339,6 7 0,0 1 435,0 3 0,0 3-65,0 7-591,0 0 125,0 0 1,0 5-132,0 0 151,0-1 0,6-4-333,-4 0 169,4 0 0,-6-2 145,0-2-549,0 2 306,7-11 1,-6 10 74,4-7-333,-3 0 237,-2-11 0,0 5-845,0-3 433,0-4 105,6 1-105,-4-7 258,11 0-686,-5 0 923,0 0 0,5-13 0,-5-3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50.28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231 29 7801,'0'-14'274,"-1"6"-45,-4 3 0,2 4 745,-7 1-614,1 0 0,-6 0-408,1 0 203,-1 0 0,1 6 77,-1 4 1,1-2-27,-1 1 1,1 3-227,-1 7-120,1-3 169,0 5 0,4-2-77,0 0 1,5 1 71,-4-6 1,6 5-165,-2 1 183,3-1-50,9-5 0,-4 2-108,6 4 0,4-4 120,2 3-177,9-3 87,-15-1 0,12 1 87,-6 3 1,4-3-16,0 3 0,1-3-202,-6-1 176,1-1 0,5 1 1,-5 4-65,-1 0 71,1 0-28,-7-4 0,0-1-9,-3 1 0,-4 4 8,-1 0-50,0 1 79,0-6 1,-6 1-38,-4-1 90,-3 1-63,-1-1 1,-2-1-14,-3-4 0,3-2 39,-4-7 1,4 0 101,2 0 0,4-2-118,0-3 215,1-3-192,1-6 0,0-2 4,3-3 25,3 3-19,-4-12 1,6 6 14,0-7-209,0 0 192,0 0 0,5 0-5,0 0 0,6 0-59,-2 0 0,4 0-312,2 1 124,-1 5 184,1-4-356,-1 4 226,1-6 1,4 5 36,0 0 1,2 6 30,-2-1 1,-1-2 130,6 2 0,-6 0 0,3 4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50.57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116 0 7927,'-14'0'1251,"-1"7"-1100,1-6 1,4 11 152,1-8-356,-1 8 97,2-11 1,-3 12-1,6-3-95,-6 3 165,9 8 1,-4-5 56,6 3 1,0 2-68,0-2 0,0 0-104,0-4 69,0-1 1,6-1-119,4-3 61,3-4 1,1-6 9,0 0 1,1-1-71,-1-4-39,-6-3 135,5-7-258,-11 1 109,11-7 1,-7 5 58,4-3 1,-4 2-117,-6 3 0,0-5-175,0-1 0,0 6-810,0 4 1142,0 1 0,0-12 0,0-2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54.47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304 29 7813,'0'-14'1485,"0"6"-1193,0 1 370,0 7-487,-6 0 1,2 2-4,-5 3 0,4-2 0,-5 6 1,2-4-28,-1 5 0,-4 0-94,3 4 1,-3 0 123,-1 1 1,-1-1-25,1 1 0,0 4-123,-1 0 1,1 7-32,-1-2 1,1 4-6,-1 0 0,1 3 67,-1 3 0,2 1-133,4 4 136,-4 9 9,5-10 0,0 7 17,3-6 0,3-2-9,2 1 1,0 4-4,0-3 1,0-2-3,0 1 0,0-6 8,0 2 1,0 3 12,0 2 1,5-2-41,0 1 0,6-4 0,-1 4 1,3-6-36,1 2 1,1-5-5,-1-5 1,1 4 46,-1-4 1,1 1-12,-1-1 0,5-1-46,1-4 1,-1-3-82,-5 4 1,2-4 136,4-2 0,-4 4-38,3-4 0,2 4 115,-2-8 0,7 1-57,-2-2 1,3 3-26,2-8 1,-5 1-8,0-5 1,5 0-5,5 0 1,0 0 21,-5 0 0,0 0 5,0 0 0,-1-5-116,1 1 1,0-8 53,0 3 0,-1 1-101,-4-2 1,3 0 67,-3-4 0,2 0 0,-2-1 0,3 1 28,-3-1 0,4 1-11,0-1 1,1 6-212,0-1 0,-6 2-94,-4-2 1,2-1-75,-2 6 1,1-4 118,-6 4 1,-4-5-357,-1 5 106,1-6 0,3 8-182,-4-7 0,-1 7-12,-3-2 417,-3-3 292,4 7 0,1-6 0,1 7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1:59.85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143 232 7664,'0'-8'225,"0"1"0,0 6-17,0-4-64,0 3 1,0-6 241,0 3-181,0-3 1,0-6-10,0-1 208,7 1-260,-6-1 1,10 1 60,-6 0 1,7 1 107,-3 3 254,-2-3-282,5 5 0,-5-6 98,3-1 13,2 7-175,-4 2 1,7 1-29,-1 0 0,1 0 12,-1 5 0,-4 2 263,0 3-476,-1 3 0,4 13 32,-3 3 0,-4 3 5,-6 2-26,0 6 1,0 1-14,0 2 0,0 2 145,0-6-378,-6 6 150,-2-9 1,-7 4 66,1-6 0,-1-2 12,1-3 1,-4 2-166,4-7 7,-10 1 0,14-1 66,-9 0 0,3 1-132,1-6 208,1-6 0,-6 3-21,1-6 1,0 5-49,4-5 0,1-1 0,-1-4 0,1 0-17,0 0-58,6 0-7,-5 0 66,11-6 0,-3 4 199,10-2-35,3 2 0,11 2 96,1 0 0,-1 0-139,-5 0-1,6 0-27,-1 0 1,5 0 45,-5 0 1,5 0 38,-4 0 0,5 0-382,-1 0 0,2 0-185,-2 0 1,4 0-465,-4 0 1,1 0 237,-1 0 0,2-5 15,-7 0 1,6-4 714,-6 4 0,0 0 0,-4-8 0,-1-3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00.11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88 7655,'-8'-9'1598,"2"3"-992,6 6-366,6 0-47,-4-6-620,11 4 378,-12-4 0,12 4 105,-3-3-514,3 4 1,-4-6 276,1 7 0,0-5 213,4 1 0,-4-3-415,-1 2-1196,1 4 1579,4-6 0,-5 1 0,-3-2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00.43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130 1 7655,'-14'14'264,"-1"1"1,1-6 164,-1 1-47,7-1-190,-5 6-68,5-1 1,-1 1 67,-1-1 0,7 1-117,-2-1 1,4-4 69,1-1 1,0 1 46,0 5 0,1-6 24,4 1 0,-2-2-248,7 2 1,-1 1-2,6-6 1,-1 6 7,1-2 0,-1 3 22,1-3 69,6 4 0,-5-5-6,3 7 0,-3-1-3,-2 1 1,1-1 23,-1 1 0,-1-1 8,-3 0 0,1 6 46,-6-1-90,0 0 14,-5-4 0,-5-1 185,0 1-141,-6-1-20,3 1 65,-7-1-85,1-6 1,-2 3-28,-3-6 0,3 5-118,-4-5 1,3 1 159,-3-1 1,4-4-5,-3 4 1,3-5-954,1-5 1,3-3-172,2-6 0,2-1 234,3 1 1,3-5 82,-2-1 733,2-5 0,8 2 0,3-6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00.84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318 30 7655,'-14'0'492,"0"0"-286,-1 0 65,-6 0 1,5 1 394,-3 4 0,-2 3-316,2 7 0,-7 1-134,2 3 1,3 4 65,2 6-75,-4-1-63,7 1 0,-3 7 12,9 2 0,-1-2 6,6-3 1,0 3-1,5-3 0,0 1 174,0-5-378,7 0 66,1 0 1,6-7 92,1-2 1,1-4 25,3-2 1,-3-1-271,3-3-18,4 3 1,-2-12 71,3 4 0,2-5 110,-7-5 1,5-3 13,-5-6 1,5-6-16,-4 1 1,-1-7-82,-5 2 0,1-3 84,-1-2 0,-1-5 1,-3 1 1,1-6 14,-6 5 1,0-4-437,-5 4 0,0 0-49,0 5 0,-2 2-204,-3 3 1,-3-2-220,-6 7 1,-1 0 365,1 4 0,-1 2 188,1 4 0,4-3-127,1 8 1,4-6-144,-5 5 569,7 0 0,-3-1 0,6-2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01.1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117 15 8082,'0'-8'1321,"0"1"-1069,-7 7 0,-1 0-36,-6 0 1,4 2 71,0 3-237,1 3 22,-6 6 1,6 1 215,-1-1-148,7 1 1,-8-1-80,6 1-36,0-1 1,5 0 272,0 1-321,6-7 45,2 5 1,7-7 98,-1 4 1,6 1-7,-1-6 1,5 0-134,-5-5-28,7 0 0,-10-2 93,3-3 1,-3-3-86,-1-6 1,-1-1-242,1 1 172,-1 6 0,-6-5 79,-3 3-715,-3-2 250,-2-3 296,0 1 1,-2-1 97,-3 1 0,2 6-1204,-7 3-4,1-3 1306,-6 6 0,-6-4 0,-1 6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05.19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1 130 9441,'10'0'153,"-1"0"1,-4 0 62,5 0 48,-7 0-140,10 0 1,-5 0-35,6 0 1,1 0 155,-1 0-188,1 0 48,-1 0 1,1 0 43,-1 0 1,2-1 5,3-4 1,-1 3-123,6-3-125,-6 4 1,9-1 47,-3-3 1,-1 4-14,1-4 1,0 3 116,5 2 1,-2-1-13,-3-4 0,2 3-165,-7-3 1,5 4 80,-4 1 0,4-5 45,-5 0 1,5 0-62,-5 5 1,1-1-97,-6-4 1,1 3 80,-1-3 0,5 4 46,1 1 1,-1 0 37,-5 0 0,1 0-44,-1 0 1,5-5 27,1 0 0,1 0-24,-2 5 0,-1 0 2,6 0 0,-5 0 108,5 0 0,-5 0 129,5 0 1,-1-1-159,1-4 0,3 3-49,-3-2 1,-1 2 15,1 2 1,-5 0 8,5 0 1,-4 0-8,4 0 1,-5 0-15,5 0 0,-5 0 9,5 0 1,-4 0 12,4 0 1,0 0 41,5 0 0,0 0-63,0 0 1,-4-5-8,4 0 0,-5 1-1,5 4 1,0 0 21,-5 0 1,2 0 27,-2 0 1,2 0-36,-7 0 1,5 0 0,-4 0 1,-1-5 24,-5 0-28,1 0 0,-1 5-22,1 0 0,-6 0-14,1 0-623,-7 0 290,10 0-1265,-11 0 1324,4 0 1,-6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09.53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0 244 7644,'0'-14'102,"0"0"1,0-1 0,0 1 0,0-1 238,0 1 0,0-1-114,0 1 1,0-1-58,0 1 1,5-1-13,0 1 0,0-1 152,-5 1 1,2 4 4,2 1-120,-2 6 301,4-4-82,-6 1-208,0 4 1,2-3 27,3 10 1,-4 5 31,4 9 0,-2 3 46,2 7-201,-3 0 81,4 7 1,-6-6-183,0 12 67,0-12 1,2 6 20,3-7 1,-4 0-159,4 0 0,-3-1 170,-2 1 0,1-5-8,4 1 0,-3-8-486,3 3 139,-4 2 0,-1-6 1,0 3-947,0-3 822,0-1 1,0-5-595,0-1 1,0-4-136,0 5 398,0-7 0,-5 2 1,1-10 699,0-5 0,3-9 0,1-4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09.87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14 7659,'9'-8'2108,"-3"2"-1488,-6 6-368,0 6 0,0 4-36,0 9 1,0-3-25,0 4 1,0 2-133,0 2-22,0-3 53,0 6 0,0-10 82,0 2 0,-5-3 85,0-2-309,0 1 193,5-1-304,0 1 131,0-7 1,2-2 109,3-6 1,3 0 24,6 0 0,1 0-221,-1 0 1,1 0 15,-1 0 0,6 0 78,-1 0 1,0 0-21,-4 0 1,1-1-131,3-4 0,-3 3-9,3-3 0,-3 4-127,-1 1 0,1-5 155,3 0 0,-3 0 66,3 5 0,-3 0-1524,-1 0 800,-1 0 0,1 0-140,-1 0 952,-6 0 0,5-6 0,-5-2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10.12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13 7659,'0'-8'1123,"0"3"-560,0 10-102,0 3-134,0 7-103,0 6 0,0 1-123,0 7 0,0 5 21,0 0 0,0 1 35,0-1 1,0-4 23,0 4 0,0-4-11,0-1 1,0 0-448,0 0 0,0 0-242,0 0 0,0-5-342,0 0 1,0-1-25,0 1-607,0-3 1492,0-7 0,0 1 0,0-1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10.52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218 1 8134,'-15'0'109,"1"0"-109,-1 0 0,3 1 218,2 4 1,-5 3 348,1 7 0,4 6-255,-4 3 0,3 8-270,-4 2 0,1 4 113,-1-4 0,6 6 5,-1-1 1,5-2 111,-4 1 1,5-1-99,0 2 1,2-4 14,2-6 0,0-5-21,0 0 0,5-6-12,0 1 0,6-3-106,-2-1 1,4-3-63,2-2 1,-1-4-65,1-6 1,4-1 58,0-4 0,5-3 95,-4-6 0,4-3-143,-5-2 0,0-3-182,-4-7 1,-2 0 151,-4 0 0,2 0 73,-6 0 0,0-5-27,-5 1 1,0-8 34,0 5 0,0-3-9,0 0 0,-2 7-239,-2-1 0,0 8-321,-5 6 1,-1 0 310,-4 4 0,-1-1 136,1 12 1,4-6-225,0 5 88,1 0 272,1-1 0,1 4 0,7-4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10.87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174 15 7666,'-15'-8'585,"1"3"0,4 4-184,1 1 1,-1 0-186,-4 0-186,6 0 0,-5 6-162,3 4 1,2 3 166,-2 1 0,1 1 40,-6-1 0,6 2 30,-1 3 1,7-2-7,-2 2 0,3 2-70,2-2 1,0 0-4,0-4 0,2-6 23,3 1 0,3-2-3,6 2 1,1-4-57,-1-6 1,1 0 25,-1 0 0,5-2-12,1-2 0,-1-4 29,-5-7 0,-1 1-13,-3-1 1,3 1-126,-4-1-13,-2 1-221,-1-1 0,-1 1-471,0 0 0,0-1 232,-5 1 0,-2 4 96,-3 0 1,2 7 481,-7-2 0,1 4 0,-6 1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11.63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87 131 7659,'-14'-2'716,"-1"-2"138,1-6 0,6 2-46,3-2-571,4 1 0,2-4-66,4 3 0,0-3-39,9 4-54,-9 2 0,16-4 127,-7 6 0,1-1-13,4 1 1,-3 3 109,-1-3-250,6 4 1,-5 6-146,3 0 0,-5 6-5,-4-2 1,1 9-27,-6 1 0,0 2 76,-5-1 0,-2 2-89,-3 7 1,-3-2 114,-6-3 1,0 4-5,-1-4 1,1-3-60,-1-2 1,1-3 51,-1-2 0,2 1 85,4-1 1,-2-4-132,6 0 1,0-6-77,5 6 27,0-7-29,0 10 0,6-6 121,4 2 1,3 2-8,1-6 1,-1 7-42,-3-3 1,3-1 35,-4 2 1,4-2 146,2 1 0,-6 4-8,1-3 1,-5 1 105,4-1 1,-6 3 94,2-4 9,-3 4 1,-7 2-169,0-1 1,-4-4-21,4-1 0,-6-4 131,1 5 1,-3-7-31,-1 2 0,-6-3-508,1-2 0,0 0-163,4 0 1,-4 0-395,0 0 1,-1-7 121,6-3 1,1 1-1316,4-6 2044,2 4 0,1-16 0,-2 4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12.10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73 7687,'2'-13'393,"2"3"0,5-1 1599,5 6-1545,0-6 0,3 9-72,2-3 1,-3-1-208,3 1 1,2 0 10,-2 5-221,1 0 1,-8 2-287,-2 3 1,1-2 353,-6 7 0,0-1-129,-5 6 0,-2 1-398,-2 3 0,-5 2 18,-5 3 0,-2 3 401,-3-2 1,1 0 38,-6-1 0,6-1 125,-1-4 0,8-3-73,1 3 1,7-2 181,-2-3 0,3 0-173,2 1 1,7-5 8,3-1 0,4 1 178,5 4-275,-3-6 93,12 5 1,-11-10-78,7 7 1,-6-2 67,1 2 0,-3 3-17,-1-4 0,-1-1 65,1 2-24,-1-1 0,-6 6-29,-3-1-3,-3 1 0,-2-1 155,0 1 1,-7-2-91,-2-4 0,-6 2-32,-4-6 0,1 5-125,-6-5 1,5 4-170,-5-4 0,1 0 55,-1-5 1,-2 0-86,7 0 1,-5 0 125,5 0 1,4-6 42,6-4 116,5-3 0,-8-8 0,4-1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12.47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247 1 7646,'-15'0'0,"1"0"0,-2 6 345,-4 4 0,4 3 500,-3 1 1,1 7-429,-1 3 1,3 8-163,-3 2 0,3 11-256,1-2 1,2 4 28,4-4 0,-2 1 43,6-1 1,0-6 92,5-3 0,2-4-10,2-1 1,4-6-180,7-4 0,1-3-75,3-2 1,4-4-18,6 0 0,-1-7 76,1 2 1,-1-4-64,-4-1 0,3-1 101,-3-4 1,-3-3-92,-2-7 1,-3 1 82,-1-1 0,-2 1-19,-4 0 1,-2-1 66,-7 1 1,-2-1-38,-3 1 0,-4 4-190,-11 0 1,3 2-99,-7-1 0,1 2-116,-1 7 0,-3 0 207,3 0 0,1-4-32,-1-1 42,13 0 187,-8 5 0,17-7 0,-4-1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12.85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376 15 7677,'-14'-6'0,"-1"4"0,1-3 0,-1 4 1109,1 1-693,-1 0 0,-1 0-79,-3 0 0,3 6-131,-3 4 1,-4 8-203,-1 1 1,-3 6 27,-2 0 0,6 3 133,4 6 1,-2 3 40,2 7 1,4-1-13,6 0 1,6-1-142,-2-3 1,3-4-38,2-6 1,2-2 60,3-3 0,3 2 75,6-7 0,2-1-148,3-8 0,-1 1 2,6-6 1,0-1-77,5-4 1,0-1 99,0-4 1,2-3-2,2-6 1,-2-7-325,3-3 1,-9-4-84,-1-1 1,-6-6 118,1-4 1,-4-2 55,-6-3 0,-1 1-166,-3 0 0,-3 1-51,3 3 0,-5 4-151,-5 6 0,2 6 237,-7 4 1,-1 3 42,-8 2 291,-4 6 0,-6-5 0,0 5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17.78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58 7639,'0'-14'989,"0"-1"-130,0 7-486,0-5 0,1 12-21,4-4-247,-3 3 0,4 4 104,-6 3 1,2 3 0,3 6 0,-4 2-16,4 3 0,-3-1 12,-2 6 0,5 5-119,-1 5 1,1 0 61,-5-5 1,0 4-128,0 1 1,0 1 87,0-1 0,0 1-129,0 4 1,5 3-27,0-4 0,0-2-52,-5-3 1,0-2 28,0-2 0,0-5-142,0 0 0,0-6 110,0 1 0,0-3-319,0-1-920,0-1-25,0-6-412,0-2 979,0-6 404,0-12 393,0 2 0,6-17 0,2 4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18.18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189 42 7673,'0'-14'683,"0"6"-508,0-5 0,-2 11 132,-3-2 1,-1 4-222,-4 4 0,-2 11-113,2 9 1,-3 3 90,-1 2 0,-1 6 44,1 4 1,-4-2 6,4 2 0,-4-6 33,8 6 1,2-2 118,-1 1 0,5-1-132,0-3 1,2-3-40,2 2 0,0 3 30,0-3 0,5-1 43,0-7 0,4 0-156,-4-5 1,6-1 46,-1-5 0,3-6-98,1-3 0,1-3 77,-1-2 1,1 0-64,-1 0 1,0-7 47,1-2 0,-1-6-89,1-4 0,-1-4 47,1-5 0,-6-1-9,1 0 0,-5-2 7,5-3 0,-7 2 26,2-6 1,-4 6-177,-1-2 1,0-1 54,0 1 0,0 0-62,0 5 1,0 2-91,0 3 1,-5-2-173,1 7 1,-1 0-66,5 4 1,-5 1-254,0-1 1,0 1-73,5-1 829,7 7 0,1-11 0,6 3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18.48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116 15 8190,'-15'0'626,"1"0"1,4 2-57,1 3-308,-1-4 0,-3 12-209,3-3 1,-1 4 48,6 6 1,-4-3-44,4 7 1,0-6 31,5 1 1,0 2-107,0-2 356,0 1-106,0-6-256,7 1 1,1-7-141,6-4 0,-4-4 131,-1-4 1,1-4-45,4-7 1,-4 1 3,0-1 0,-6 1-53,6-1 1,-7 1-160,2-1 0,-3-4-25,-2 0 1,0 0-264,0 4 1,0 1 147,0-1 0,-5 6-82,0-1 0,-6 7 504,1-2 0,-9-3 0,-4 0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20.01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102 7 7861,'0'-6'1047,"0"6"-962,0 6 0,-2 4-65,-3 0 20,4-1 1,-7 11 87,3-1 1,2 2-10,-7-2 0,7 3-41,-2 7 1,-1 0 12,1 0 1,-5 2 8,5 2 0,-4 6-7,4 9 0,0-3-105,5 3 1,-5-7 41,0-3 1,1-1-15,4 2 1,0-4 13,0-6 0,4 0-14,1 0 1,5 0 8,-5 0 1,6-1 5,-1 1 0,-2-5-67,1 1 1,-1-3 69,2 2 1,3-1-41,-4-4 1,-1-3-45,2 3 0,-2-3-119,2-1 0,3-1 37,-4 1 1,-1-6-364,2 1 133,0-7-179,4 10 167,0-11 1,-4 4-193,0-6-127,-7 0 165,3 0 528,-6-6 0,0 4 0,0-4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20.36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15 174 7716,'-8'0'1377,"2"0"-816,6 0-357,0 6 0,6-3-205,4 7 1,2-5 103,3 4 1,-1-4-42,1 5 1,-1-5 78,1 4 0,-2-4 0,-4 5 0,4-7-37,-3 2 0,3 1-135,1-1 1,-4 0 155,-1-5-2,1 0 62,4 0-101,1 0 0,-2-7-119,-4-2 1,4-1-16,-3-4 1,3 2-100,1-7 0,-4 3 73,-1 2 1,1-6-112,5 1 0,-6 0-127,1 4 1,-2 1-366,1-1 0,4 1-1017,-3-1 1696,-4 7 0,7-11 0,-5 3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21.30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275 1 8624,'0'10'54,"0"-1"1,2 1 648,3 4-421,-4 1 0,11 6-45,-8 3 1,6-2-130,-5 2 0,6 0 26,-1 5 1,1 0 14,-1 0 0,3 0-128,-4 0 0,2 5 110,-1-1 0,1 6-103,-6-5 0,0 6 69,-5-2 1,0 4-2,0 2 1,-2-3-26,-3-2 0,-3 3-26,-6-4 1,0-1-25,-1 2 1,1-5 2,-1 4 0,1-6-16,-1 2 1,1-4 53,-1-1 0,1 5-113,-1 0 0,1 0 97,-1-6 0,1 1-59,0 0 0,-1 0-15,1 0 0,-1-2-137,1-2 0,4 0 70,0-5 0,1-1-458,-6-5 61,1 7 1,1-5 194,3 4 0,-1-9 92,6-2 0,-1-5-204,1 0-1039,4-2 1263,-6-2 0,1-6 0,-2-2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21.60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 8643,'-7'14'0,"-1"1"1500,0-1-1221,-5 1 0,12-1-98,-4 1 0,3-1-69,2 0 1,0 6 48,0-1 0,0 0-109,0-4 0,5-1 97,0 1 0,1-1-52,-1 1 0,-3-6 264,3 1-247,3-1-43,0 0 1,1 2 71,1-6-39,0-1 1,4-4 19,1 0 0,-1-1-172,1-4 0,1 2 93,3-7 1,-3 2-424,3-2 1,2-2 177,-2 2 1,1 2-779,-6-2 1,1 2 53,-1-1 1,0-3 923,1 8 0,-1-8 0,1 4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30.99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0 796 8086,'0'-14'1560,"0"-1"-1427,0 1 0,5-2 87,0-4 1,5 4 27,-6-3-101,8-3 0,-9-1-43,7-6 0,-1 2 104,6 3 0,-6-4-157,1 4 1,0-8-18,4-2 1,-1 1-37,-3 4 0,2 0 69,-2 0 0,3-5-133,1 1 1,-4-1 134,0 5 0,-2 0-95,1 0 0,3 5 76,-8 0 1,6 6-39,-5-1-207,6 3 45,-3 1 165,0 7 0,0 2 7,-3 6 28,-3 0 1,6 2 5,-4 2 0,-2 11-32,3 9 21,3 3-28,-7 2 1,7 2 16,-3 2 0,-1-2 1,5 3 0,-1-4-108,2-1 0,3 0 44,-4 0-169,4-7 97,-5 6 0,5-7 29,-3 3 1,1 1-128,-1-5 1,1 1 83,-6-2 0,4-3-65,-4 3 1,2 2-487,-3-2 394,-2 1 1,4-6-599,-6 1 23,0-7 77,0 4 215,0-10 555,0 4 0,-6-6 0,-2-6 0,-7-2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31.18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30 101 7693,'-15'0'665,"7"7"-48,2-5-10,6 4 0,6-6-333,4 0 1,8-2-245,1-2 1,7 0-360,-2-5 1,1 4 237,0-5 0,2 2 170,-3-1 1,8-4 105,2 3-185,6-3 0,-3-1 0,6-1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32.04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10366,'0'15'465,"0"-1"-343,0 0 1,0 6-75,0-1 1,0 7 57,0-2 1,0 3-121,0 2 0,0 0 67,0 0 0,0-2-68,0-3 0,0 4-141,0-4 1,0-3 56,0-2 0,0 2-215,0-2 1,0-5 48,0-4-607,0 0 243,0-2 155,0 5-381,0-12 411,0 6 0,0-7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32.56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15 231 7679,'-6'-14'127,"4"0"0,-4-1 653,6 1-410,0-1 36,0-6-130,0 12 0,6-11-113,4 11 0,3-4 0,1-2 1,0 1-61,1 0 1,1 4 52,3 0 1,-3 2 37,4-1 1,1 2-53,-2 7 1,5 0-193,-5 0 1,0 0 64,-4 0 1,-1 7-64,1 2 0,-2 6 15,-4 4 0,-2-1-109,-7 6 1,0-2 147,0 2 0,-7 4-62,-2-4 0,-6-2-251,-4 2 121,-4 0 162,1-1 1,-5-1 5,3-2 0,3-4-55,1 3 301,4-3-153,2-1 1,1-6-27,3 1 84,4-7-112,0 3-195,4-6 220,-5 0-17,20 0 0,-1 0 24,12 0-168,-7 0 55,4 0 1,0 0 43,3 0 8,-3 0-6,6 0 0,-9 2 22,6 3 0,-1 3 85,1 6 1,-3 1 38,-7-1 0,1 1-70,-1-1 0,-4 1 8,-1-1 0,-5 1-7,0-1 0,-2 0 4,-2 1 0,-2-1 3,-2 1 1,-1-1 7,-10 1 0,4-2-8,-8-4 0,-2 4-3,2-3 0,-7 1-169,2-1 156,3-4-16,-6 0 1,6-4-288,-3 3 1,-4-3-41,4-2 0,3-2-40,2-3 1,5 2-232,4-7 1,-3 1-1218,3-6 1777,4 7 0,-7-11 0,5 3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33.69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15 593 7704,'-6'15'278,"4"-7"125,-5 5 0,7-5 91,0 6-324,0-6 1,0 0 106,0-3 49,0-3-170,7 4 0,-4-6-83,7 0 1,-5-1-11,4-4 1,-4-3 22,5-7 1,-2 1 57,1-1 1,3-4-113,-8 0 0,8-7-96,-3 2 0,-1-3 59,2-2 1,-5 0-73,4 0 1,-1-2 149,2-2-179,3 2 52,-5-4 1,2 1-14,-1 0 0,1 5 78,4 5 0,-4 2-43,0-2 0,-6 3 19,6 6 0,-5-2-3,5 2 1,-6-1-9,6 11 1,-5-4-2,4 4 0,-4-5 14,5 5 0,-7 1 2,10 4 0,-7 1-3,4 4 1,-2 8 23,-3 6 1,-2 7-18,7-2 1,-2 3 3,1 2 0,3 0 3,-8 0 0,6 0 3,-5 0 0,6-5-69,-1 0 0,-2 0-6,2 5 0,-7-5-124,2 0 0,1-4 55,-1 4 0,1-7-132,-1 3 1,-3-4-65,2-2 1,0-1-429,0-3 455,-2 2 0,5-8-478,-7 5 394,6-5 392,-4 2 0,4-6 0,-6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33.90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 73 7669,'-7'8'1276,"7"-3"0,12-5-986,7-5-745,7 4 324,-10-6 211,11 1-794,-11-2 1,11-2 425,-3 1 1,-1 4 137,1-5 150,0 7 0,5-10 0,0 5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34.53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15 7457,'-8'-7'939,"1"6"-453,7-6 239,0 7-547,0 13-89,0 3 1,0 7 58,0-4 0,0 3-39,0 2 0,0 5-125,0 5 1,2-3-57,3 2 50,-4-2 0,6-2 88,-7 0 1,0 0 16,0 0 1,4-7-528,1-3 0,0 2 235,-5-1 0,0-1-357,0-5 0,0-4-70,0 0-578,0-7 1214,0 3 0,0-6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35.03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29 217 7472,'0'-15'0,"-5"6"0,1-1 0,-1 1 0,5-6 0,0 1 1006,0-1-621,0 1 0,1 4 194,4 0-441,3 1 21,13-6 1,-3 1 10,6-1-98,-6 1 1,9 4-63,-3 1 1,-2 5 124,2 0 1,-1 2-162,1 2 0,-1 0 56,-4 0 0,-3 6-24,3 4 0,-4 3 25,-6 1 1,3 6-215,-8-1 0,1 5-24,-5-5 1,0 5 10,0-4 1,-1 1 114,-4-2 1,0-1 4,-10 6 1,7-7 140,-11 3 0,6-4-120,-6-2 1,3 1 98,2-1 0,-1-4-50,1-1 0,1-4 304,3 5 0,-3-7-178,12 3-118,-6-6 1,18 0-46,4 0 1,3 0 70,-4 0 0,1 0-6,-1 0 1,2 5-25,3 0 1,-6 6 48,6-1 1,-11 3-5,7 1 1,-4 5 89,4 1 1,-3 1-26,-2-2 1,-3-3-63,-7 3 1,0-1 71,0 1 1,0-3-60,0 4 0,-2-4 91,-3-2 0,-3 1-78,-6-1 1,-2-1 5,-4-4 0,3 3-73,-7-7 1,4 4-136,-4-4 1,0 0-726,-5-5 454,0 0 237,0 0 1,5-2-629,0-3 0,6 2 356,-1-6 0,3-1 436,2-5 0,-7 1 0,-2 0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38.28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246 145 7330,'0'-14'146,"7"6"0,-6-1 205,4 5 0,-3 0-61,-2-5 0,4 4-93,1-5 1,0 6 104,-5-6-116,0 7 245,0-10 97,0 11-184,0-11-116,0 12-81,0-12 0,0 10 18,0-7 1,-6 7-38,-4-2 0,-3 3-101,-1 2 15,-1 0 0,1 0-188,-1 0 151,1 0 0,-1 2 120,1 3-312,0 3 144,5 0 1,-7 5 45,7-4 1,-7 4-4,6 2 0,-1-1 44,1 1-2,-3-1-19,12 7 1,-11-3-57,8 6 54,-8 0 4,11-2-101,-6 6 96,7-6 0,0 2 15,0 0-63,7-6 1,-4 4 55,7-2-13,-1-4 1,1 5-6,0-7 1,-1-1 1,6-3 41,-7-4-46,5 1 0,-5-6 28,6 4-25,1-3 0,-1-4 4,0-3-2,1-3 1,4-6-8,0-1 0,2 1-1,-1-1 1,-4-4 22,3 0-87,3-1 68,-5 0 1,5-1-19,-3-3 1,-3-4-5,4 4 0,-6 3-8,-4 2 21,3-3 0,-7 5 104,4-2-103,2 3 1,-8 6 45,5 1 1,-5 4 6,0-5 0,0 7-29,0-2 220,-2 4-206,4 1 19,-6 6 1,0 2 25,0 7 0,0 6 72,0 3-119,0 3 1,5 2-85,0 0 96,0 0 1,-5 4-20,0 1 0,5 1-6,0-1 0,1 2 1,-1 2 0,-4 2-13,4-6 1,2 5 20,-3-6 1,6-4-17,-5-5 1,1-1-119,-1 1-15,-3 3 126,4-11 1,-6 5-197,0-6-1,0-1 63,0 1 1,0-6-496,0 1 258,0-7 0,0 5-865,0-3 151,0-4-1219,0 6 2295,7-20 0,1-3 0,6-13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39.35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131 58 7660,'0'-14'77,"0"-1"45,0 7 233,0-4 88,0 10-183,0-4 1,-5 17-95,0 3 0,-6 6 20,1-1 1,-1 5-121,1 10 0,-3 3 57,4 6 0,1 2-75,-2 3 0,5-3 43,-4 3 0,4-3 22,-5-1 1,7-1-43,-2 0 0,4-4-14,1 0 1,0-7 6,0 1 1,1-2-3,4-2 1,-2-7-104,7-2 1,0-4 73,4-2 1,0-1-97,1-3 0,4-4 24,0-6 0,1 0-77,-6 0 1,5-2 75,1-2 1,1-4 2,-2-7 1,-3-4 23,3 0 1,-3-7-21,-1 2 1,-1 1 125,1-1 1,-7 0-109,-3-5 1,-4 5 160,-1 0 0,0 6-52,0-1 1,-6 5 44,-4 4 1,-3 2-102,-1 3 1,-2 3-9,-4-2 0,3 4-93,-7 4 0,4 0-205,-4 5 1,5-4-91,-5 5 0,6-1 171,-1 6 1,8-2-775,1-4 1,7 4 960,-2-3 0,-3-4 0,0 1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42.43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73 8752,'6'-14'1050,"2"1"-810,7 3 1,-1-1-43,0 6 1,1-4 148,-1 4-106,1 0-92,-1 5 0,1 0-21,-1 0-52,1 0 0,-1 0 130,1 0 1,-1 6-26,1 4 0,-1 3 80,0 1-483,1 7 197,-7-5 1,3 12-72,-6-4-225,0 3 204,-5 2-99,0 0 138,0 0 0,0 0 50,0 0-87,0-1 55,0 1 1,-7-6 22,-2-4 1,1 2-85,-2-2 1,0 1 101,-4-6-494,6-6 304,-5 5 0,5-11-484,-6 2 377,6-2 110,-5-2 1,6-2-1017,-2-2 783,-4-4 0,11-7 439,-3 1 0,4-7 0,1-2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42.73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174 15 7716,'-1'-8'677,"-4"3"-240,3 4 100,-11 1-327,5 0 1,-6 1 111,-1 4-90,1-3-83,-1 10 0,1-5 70,-1 3 0,6 4 0,-1 0 0,2 2-132,-1 9 111,2-8-96,1 11 0,4-6 30,-3 7 1,4 5-41,1-1 0,6 3-115,4-2 0,1-6 176,-1 1-465,9 0 223,-9-6 1,12-1-95,-3-2 1,4-4-222,6-2 1,0-1-963,0-3 684,-1 2 386,1-10 0,0 4-152,0-6 448,0 0 0,6 0 0,2 0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43.38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 7615,'8'0'1043,"-1"0"-749,-7 0-99,6 0 1,2 0 98,7 0-245,-7 0 98,4 0 0,-3-2-90,5-3-31,0 4 0,1-6-116,-1 7 0,1 0 77,-1 0 0,1 0-351,-1 0 0,-4 0 208,-1 0 0,-4 0-867,5 0 437,-7 0-386,4 0 972,-14 7 0,-7-6 0,-9 6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43.75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159 1 7692,'-14'0'-459,"-1"6"0,6-4 1225,-1 3-285,0 3-142,2-7-17,-4 12-100,3-11 0,0 11 96,-1-4-217,7 4 46,-3 2 0,1 1 147,0 3-154,0-3 7,-1 5 0,4-2-95,-3 1 136,4-1-130,1-5 1,1-1-152,4-3 71,-3 3 121,11-12-313,-5 6 165,6-7 1,2 0 70,3 0-195,-3 0 114,5 0 0,-5 1 4,4 4-41,2-3 94,1 4 1,-1 0 159,-3 4-151,-3 3-8,5-5 0,-1 5 6,-1-3-1,0 2 39,-11 3 0,3-1 9,-6 1 0,0-1 37,-5 1 1,0-1 125,0 1 1,0-1-81,0 0 0,-5 1 130,0-1 1,-7-1 90,-3-3-205,1 9 1,-12-14 43,7 9-147,-1-2 72,0-4 57,3 5-397,-10-12 193,11 6 0,-5-6 137,7 4-998,-1-3 617,1 4 0,-1-6 36,1 0-1470,-1-6 1082,1 4 1,0-11 622,-1 4 0,1-4 0,-1-2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53.90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1056 145 8139,'0'8'1865,"0"-1"2650,0-7-4319,-6 0-142,-3-7 1,-5 1 148,0-4 1,-1-1-1,1 6 1,-2-6-82,-4 1 0,4 2-124,-3-1 0,-2 1-50,2-2 0,-7-1 115,2 6 1,-3-5-174,-2 5 91,0-6-42,-6 10 0,4-6-9,-3 7 0,4-5 116,1 1 0,0-1-21,0 5 0,0 0-4,0 0 1,5 0-21,0 0 0,0 0 169,-5 0 1,2 0-77,3 0 0,-2 0 63,7 0 0,-6 5 36,6-1-149,0 1 16,-2 2 0,7-4 32,-1 6 0,1-4 3,4 5 1,2-5-101,-2 4 1,6-4-147,-6 5 1,5-2-44,-5 1 212,7 4 1,-8-5-230,6 7 1,-1-6-283,1 1 237,3 0 0,-9 4-11,6 1 0,-1-6-572,1 1 284,3-7 0,-6 8-1100,4-6 901,2 0-49,-4-5-1491,6-6 2294,0-2 0,6-13 0,2-2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54.21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174 0 7647,'-14'0'2091,"0"0"-1503,-1 6-222,7-4-57,-5 11-166,12-11 1,-11 10 28,8-2 0,-3 1-62,2-1 1,-1 3 176,-4-4-358,-3 4 118,12 2 1,-10-1 7,6 1 1,-5-1 96,5 1 1,-1-3-47,1-2 1,3 3 32,-2-3-255,2 2 77,2 3 0,0-6 177,0 1-255,6-7 63,2 10 0,2-6 156,0 2-493,-1 4 280,6-11 0,-1 6-774,1-3 420,6-4 285,-5 6 1,5-6-1409,-7 4 669,0-3 389,7 4 530,-5-6 0,12 6 0,-6 2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2:55.45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1432 0 8574,'-8'0'1282,"1"2"-838,7 3-211,-6-3 1,4 10-31,-3-2 0,-1-2 6,1 2 1,-5-1 54,6 6-25,-8-1-129,4 1 0,-6-1-19,-1 1 1,1 1 195,-1 3-325,1-3 61,-7 11 1,3-11 11,-6 4 0,0 1-79,-5-2 0,0 5 32,1-5 1,-1 0 48,0-4 1,-2-1-71,-3 1 1,4-1 90,-4 1-195,4-7 162,1 5 1,1-10 10,4 6-221,-3-5 201,11 9 0,-11-12-36,3 4 0,1-3-85,-1-2 0,0 4 103,-5 1 0,0 0-46,0-5 1,5 0-158,0 0 181,0 0-40,-5 0 0,2-2-6,3-2 0,-4 0 0,4-5-10,3 6 45,0-4 0,2 1-3,0-4 1,0 2-1,4-2 0,5 7-170,1-2 160,-1-3 10,2 7 0,-3-7-132,6 3 0,-1 3 59,1-3 1,3 2-325,-3-2 340,4 4 1,1-7-128,0 3-331,0 3-390,0-10 510,0 3 1,5-5 112,-1 0 1,3 4-87,-2 0 234,3 1 1,1-1 121,1 0 1,-5 6 93,4-6-44,-5 0 0,2 1 0,-6-1 172,0 7-76,0-4 706,0 1-432,0 4 276,0-4 0,-5 7-86,0 4-366,-6 3 1,3 7 17,-6-1 1,4 1 72,0-1-286,7 1 52,-10-1 0,5 1-27,-6-1-121,-1 0 191,7 7 0,-5-5-129,4 4 1,-4-4 79,-1-2 0,4-4 20,0-1 1,5 0-50,-4 0 0,4-1-194,-5-3 112,7-3-99,-10 4 0,12-8-26,-4-2 1,3 0 75,2-5 0,2-1 2,3-4 52,-4-1 20,12-6 0,-6 5-36,2-3 1,4 3 43,-3 1 1,1 1 107,-1 0 0,2 4-89,-2 0 1,-2 5 150,2-4 3,-1 6 20,6-4-158,-1 7 1,-4 0 224,0 0-200,-7 0-51,10 0 0,-5 0-154,6 0 210,1 7-309,-1-6 172,1 6 1,-1-7 37,0 0-768,1 0 531,6 0 0,-5-5 304,3 0 0,-3-6 0,-1 3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2.50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29 7656,'-2'-8'657,"-3"3"0,4 2 289,-4-2-135,3 4-23,2-6-562,0 20 0,0-3 24,0 9 0,0 4-110,0 1 0,0 3 0,0 2 1,0 5 75,0-1 1,0 6-25,0-5 0,0 4-469,0-4 1,0 1 210,0-1 1,0-8 63,0 3 1,0-9-27,0 5 0,-5-8-154,1 3 1,-1-4-46,5-2 146,0 1 47,-7-1-3,6-6-152,-6 5 151,7-12 77,7 6 1,1-9-4,6-3 0,2 4 3,4-4 1,-4 2 12,3-2 0,2 3 14,-2-2 1,7 0-46,-2 0 1,2 2 18,-2-3 1,1-1-340,-5 1 0,5 0 128,-1 5 0,-3-5-190,-1 0 1,1 1 39,-2 4 0,0 0-7,-4 0 0,-1 0 111,0 0 0,1 0-11,-1 0 1,-4 1-1436,0 4 549,-1-3 1114,6 4 0,-1-6 0,1 0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2.77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1 7656,'-14'0'2796,"6"0"-2527,2 0-2184,6 0 554,0 6 92,0-4 1269,0 11 0,0-5 0,0 6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2.9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1 7656,'-8'0'347,"2"0"-558,6 0 1,-6 0-1,-3 0 1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3.54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30 7631,'-9'-10'-815,"-1"1"2309,7 5-567,-4-2-630,7 6 0,0 6 11,0 4-225,0 3 59,0 8 1,5-4 58,0 8-35,0 5 0,0 1 24,-1 2 0,3 3-12,-2-3 0,-4 6-253,4-5 1,2 4-69,-3-4 1,3-2-51,-2-8 1,-4 4 107,4-4 0,-3-3-652,-2-2 444,0-3 1,0-2-409,0 1 235,0-7 114,0-2 352,0-6 0,0 0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3.99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15 145 7631,'8'-15'0,"-3"1"0,2-1 0,-3 1 334,8 0 1,-4-1 500,6 1 0,1 1-476,-1 3 0,5-1-136,1 6 0,-1 0-57,-5 5 1,1 2-43,-1 3 1,1 4-75,-1 11 1,1 2 106,-1 7 0,-6 0 13,-3 0 1,-3 5-342,-2-1 1,0 6 53,0-5 0,0 1-31,0-1 1,-2-2 58,-3 6 1,-3-6 22,-6 2 1,-1-3 55,1-2 1,-1-5-8,1 0 1,-1-6 13,1 1 0,-5-3 3,-1-2 0,1-4 0,5 0 0,4-7 0,0 2 0,1-4-59,-6-1 0,6-1 54,-1-4 1,5 2-78,-4-7 1,5 0 51,0-4 7,2-1 1,4 1-22,2-1 15,4 7 0,12 2 167,-1 6 0,2 0 33,-2 0 1,-1 2-8,6 2 1,0 0-55,5 5 1,0-4-161,0 5 0,1-5-151,4 4 1,-2-4-352,7 5 1,-6-7 382,6 2 0,-7-2 56,2 2 1,-4-4 112,-1 4 0,0-3 0,0-2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4.57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30 7575,'0'-15'-48,"0"7"612,0 2 668,0 6 1,2 11-979,2 3 0,-2 11-57,3-1 1,1 3-60,-1 2 0,2 0 24,-3 0 1,-2 0 28,3-1 0,-4 3 0,-1 3 1,5-9-257,0 4 1,0-3-422,-5 3 0,0-2-103,0-3 1,0-3 318,0-6 1,0-1-1126,0 1 566,0-7 103,0-2 726,0-6 0,6-6 0,2-2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4.80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73 7647,'14'-5'-62,"1"0"0,-1-1 718,1 1-358,6 3 1,-5-9-241,3 6 1,2-1 26,-2 1 0,5 3 17,-4-2 1,-1 0-431,-5 0 1,1 2-628,-1-3 1,-4 3 317,0 2 637,-7 0 0,10 0 0,-5 0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5.14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247 0 7647,'-23'7'166,"-3"1"130,7 6 1,-2-4-70,2 0 1,3-1-13,-3 6 0,2-1 109,3 1 0,0-1-139,-1 0 0,7 1-20,3-1 1,-1-4 216,1 0-191,0-1 1,12 1-30,2 0 0,4-7-130,2 2 1,5-2-140,5 2 1,2-4 80,2 4 0,0 3-29,0 2 1,-2 1 50,-3-1 194,3 2-134,-11-4 1,7 12 1,-4-1 0,-3 0 7,3-4 1,-7 4 26,-3 0 0,-4 5-19,5-4 1,-7 4 21,2-5 1,-4 5-1,-1-5 0,-1 2-6,-4-1 0,-3-4-35,-6 3 0,-1-3 7,1-2 1,-1-4 13,1 0 0,-7-5 2,-3 4 1,1-6-589,-1 2 1,0-3-873,-5-2 0,2-2 383,3-3 0,-4-3 115,4-6 885,-3-1 0,-8 1 0,-2 0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6.43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15 304 7487,'-7'8'480,"6"-2"-469,-6-6 598,7 0-491,0-6 1,0 3 10,0-7 0,5 5 7,0-4 1,6 1-58,-1-2 1,-2-3 20,2 4 0,1-4-26,8-2 0,-1 1 43,6-1 1,0 1-9,5-1 1,6 3-25,4 2 1,3-3-3,1 3 1,5-2 14,0-3 1,2 2 0,-2 4 1,-7-4-176,2 3 1,-5 2-38,1-2 1,3 6 10,-4-6 0,4 7 98,1-2 0,1 3 16,-1 2 0,-4 0-68,-1 0 1,-6 0 9,2 0 0,2 2 33,-3 3 1,-1 1-4,-7 4 1,-3 3 81,-3-4 0,-3-1-43,4 2 1,-4 0 89,-2 4 0,-4 1-27,-1-1 0,-1-4-27,2-1 1,3 1-19,-3 4 0,-2-4 4,1 0 1,-4-7 56,5 2 21,-1 3-343,6-7 1,-6 6-573,1-7-635,-7 0 1110,4 0 1,-7-7-1,0-1 1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6.79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30 7633,'-6'-10'1793,"-4"0"-905,4 7-389,-7-3-32,11 12-399,-4 2 1,6 7 254,0-1-122,0 0 1,5 1-73,-1-1 0,8 1-137,-3-1 0,-1 1-17,2-1 0,0 1-32,4-1 1,2 1-3,3-1 1,-3 1-20,4-1 0,-4 0-144,-2 1 0,1-1 57,-1 1 1,-6-1-157,-3 1 0,-3-1 164,-2 1 1,0 1 60,0 3 0,-7-3-358,-3 3 1,-2-3-119,-3-1 0,-4 4-14,0 0 0,-1 1 219,6-6 1,-1 1 366,1-1 0,-7 0 0,-1 1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7.22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261 1 7349,'-8'8'-749,"-5"4"440,3-2 1877,4 9-1036,-7-3 0,5 10-283,-6-7 0,-1 7-165,1-2 1,-1 3-287,1 2 1,-1-5-62,1 1 0,4-6-61,1 5 0,0-6 183,0 1 0,-4-3-19,3-2 0,2-1-767,-1-3 927,5-4 0,-8-6 0,4 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7.42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0 8928,'12'2'417,"-2"3"0,5-2-216,-1 7 1,0-1-162,6 6 0,2-1-84,2 1 1,2-1-322,-2 0 0,3 1 157,-2-1 0,-3 1-38,2-1 0,-5-1-159,5-3 1,-6 1-857,1-6 1261,-3 6 0,-1-9 0,-1 4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7.66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7632,'-8'7'0,"1"1"0,7 6 947,0 1-10,0-1-561,0 7 0,0 2-184,0 6 0,5 0 9,0-1 1,5 1-432,-5 0 0,1-1 198,-1-4 0,-2 1 158,7-5 1,-6 4-149,6-5 0,-5-5-300,5-4 0,-7-5 322,2 5 0,3-7 0,0 3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7.82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0 8163,'0'0'0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8.19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87 7614,'5'-15'447,"0"1"-56,6-1 0,-3 3 286,6 2 1,1-1-364,-1 6 0,6 0-163,-1 5 0,0 0 26,-4 0 1,-1 2 11,0 2 1,1 4 117,-1 7-479,-6-1 175,5 7 0,-11 2-489,3 6 0,-4-2 222,-1-3 1,-5 3 2,1-3 0,-8 2 121,3-2 0,-4 2 71,-2-7 1,1 5-16,0-4 1,4-1-4,0-5 1,5-1 753,-4-3 17,6 3-405,-4-5-234,7 0-25,0 5 0,2-12-4,3 4 1,3-3-59,6-2 0,1-2-195,-1-3 1,7 2 160,3-7 1,-2 6 47,3-6 1,-1 7-995,5-2 0,-1-2 1022,1 3 0,0-8 0,0 4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9.09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0 723 9237,'7'-14'741,"-4"-1"-545,7 1 0,-6-2-10,6-3 1,-5 1 22,5-6 1,-7 5-138,2-6 1,3 1-25,1-5 0,-1-1-16,2-4 0,0-3 13,4-6 0,-4-2-22,-1-3 1,1 7 34,4-2 1,1 9-1,-1 1 1,1 7 19,-1 2 1,1 6 0,-1-1 0,1 8-119,-1 1 1,-4 7 80,-1-2 0,-4 3-67,5 2 82,-1 0 0,4 7-43,-3 2 1,1 1-8,-6 5 0,6-3-15,-1 12 1,3 1 36,1 4 1,-4 4 0,-1 1 0,1 0-132,5-5 1,-1 4 5,0 1 1,-4-5-165,0-5 0,-2-5 70,1 5 0,3-6-551,-8 1 305,8-3 17,-11-1 1,6-5-237,-7-1 1,0-4-45,0 5 270,0-7 143,0 10 287,0-12 0,-13 12 0,-3-5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9.29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88 7848,'-8'0'1500,"1"0"-1003,7 0-284,13-7 1,-3 4-296,9-7 0,2 7-88,-2-2 0,2-1-108,-2 1 170,-3-6 72,12 9 1,-11-6 108,7 3 0,-4 4-502,4-4 1,-6 3 428,1 2 0,-3-6 0,-2-2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9.49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8646,'-8'0'-1080,"1"7"344,7-6 736,0 6 0,0-1 0,0 2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09.69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 7010,'8'0'-110,"5"0"0,-12-7 0,6-1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1.32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15 131 7645,'-8'0'792,"2"0"122,6 0-774,0 6 0,6 4 51,4 9 1,3-1 23,1 6 0,1 2-137,-1 7 1,0-1-10,1 7 0,4-2-8,0 2 1,1 1-20,-6-7 1,5 1-28,1-5 0,-1 5 43,-4 0 0,-6-6 30,1-3 0,-2-6 5,1 5 0,3-6 8,-7 1 0,4-3-26,-4-2 1,5-4 91,-6 0-214,1-7 123,2 3 0,-6-12 85,4-4 1,-2-3-98,2-1 0,-3-7-11,3-3 0,-4-3 22,-1-2 1,2 0 10,3 0 1,-4-6-191,4-4 0,-2-3-122,2-1 0,-2-1-35,7 1 1,-7 0 104,2-1 1,1 6-488,-1-1 1,5 7-37,-5-2 0,4 9-149,-4 1 1,6 6 257,-1-1 570,-4 3 0,7 1 0,-5 1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1.51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 8189,'0'14'62,"0"-6"1,0 0-158,0-3-208,0-3-70,0 4 1,6 1-1,2 1 1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1.67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7815,'-6'8'-63,"4"-1"-496,-4-7 559,6 0 0,0-7 0,0-1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2.57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1 463 8625,'8'0'429,"0"-4"-259,-4-1 0,0-5-156,5 5 0,-4-6 22,5 1 0,-1 2 87,6-1 1,1-1-7,3-4 1,4-1-94,6 1 1,0-6 23,-1 1 1,8-2-107,2 2 0,4 1 105,2-6 1,0 5 21,5-5 0,-4 5-131,3-6 0,3 6-5,2-5 1,4 8 90,0 2 0,8-1-31,2 5 0,2-1 48,-1 2 0,-6 1-37,-9 3 0,2 3 3,-7-3 1,0 4 19,-4 1 1,4 0-1,0 0 1,0 4-50,-4 1 0,-1 7 78,0-3 1,-4-1-10,-1 2 0,-5-2-26,0 2 0,-7 2-18,-2-2 1,-6 1 9,1-1 1,-1 3 1,1-4 0,-8-1 48,4 2 3,-4 0-636,3 4-374,1-6-611,-7-1 693,-2-7 862,-6 0 0,0-7 0,0-1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2.9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73 0 8084,'-8'0'1525,"1"0"224,7 0-1727,0 7 1,2-1 109,3 4 1,-2 3 45,6-4 1,-4 3-113,5-3 0,-5 4-194,4-3 0,1 3-30,4 1 0,-4 0-1,0 1 0,-1-1 47,6 1 1,-1-1 97,1 1-2,-1-1 0,-1 1-36,-3-1 1,1 1-116,-6-1 0,0 2 153,-5 3 0,-2-3-7,-3 4 1,-3-4-184,-6-2 1,-6 1-28,1-1 0,0 1-167,4-1 1,-4 0-27,0 1 1,0-1-71,4 1 0,1-5 118,-1-1 0,1-1 376,-1 2 0,1 3 0,-1-5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3.47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276 1 7645,'-15'0'671,"7"0"1,-3 1-277,6 4 1,-5-2-109,6 7 1,-8 0-177,3 4 1,1 2-41,-2 3 1,0-3-143,-4 4 1,4 1 197,1-2 1,-1 5 47,-4-5 0,-1 1-776,1-6 1,1 0-130,3 1 1,-1-1-943,6 1 890,-6-7 782,3 5 0,-7-12 0,1 6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3.66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8554,'6'14'605,"2"-4"-446,7 0 0,-1-2 10,1 1 0,-1 4-282,1-3 1,-1 1-415,0-1 0,1 1 410,-1-6 0,1 4 126,-1-4 0,1 5-9,-1-5 0,1 6 0,-1-3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3.90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7645,'-8'15'952,"2"-1"1,6 2-795,0 3 1,0-1-135,0 6 0,0 0 143,0 5 1,1-5 23,4 0 0,-2-1-111,7 1 0,-7 2-189,2-7 0,1 5-437,-1-5 1,5 1-262,-5-6 1,-1-4 806,-4-1 0,7 1 0,1 4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4.06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29 8360,'-8'0'-237,"1"0"237,7-6 0,7-2 0,1-7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4.44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58 7645,'0'-9'296,"0"-1"0,7 5 114,2-4 1,4 5 196,1 0 1,1-3-266,-1 2 0,1 1-139,-1 4 1,6 0-192,-1 0 0,0 1-97,-4 4 1,-6 3 36,1 7 1,-7 1 132,2 3 0,-3 2-432,-2 3 0,0 3 59,0-3 1,-7 4-79,-3 0 0,-2 1 185,-3 0 1,-4-5 2,0 0 1,-1-6 327,6 1 0,4-2 70,1-3 0,1 0-91,-2 1 1,3-5 26,7-1-48,0-6 1,2 9 15,3-8 0,-2 1-45,7-5 1,-1 0 1,6 0 0,4 0-11,0 0 0,1 0-507,-6 0 0,5-1-149,1-4 0,1 3 350,-2-3 1,-3-1-70,3 1 305,-3-6 0,5 9 0,2-4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4.82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29 7637,'0'-9'53,"1"1"1337,4 1-713,-3 3-720,10 4 0,-10 0 168,11 0 0,-10 0 62,7 0 1,-5 1-119,4 4-259,-6 3 0,4 6 242,-7 1 0,0-1 45,0 1 1,0-1-269,0 1 1,-2-1-23,-3 1 1,2-1 88,-6 1 1,1-1 137,-2 1 0,4-6 71,6 1 0,-2-5-102,-3 4 3,3-6 1,-2 5 10,8-3 0,0-3 17,5 3 0,-4-4-164,5-1 1,-1 0-155,6 0 1,-1 0-281,1 0 0,1 0 267,3 0 1,-3 0 296,3 0 0,-2 0 0,-3 0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6.41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15 507 7657,'-8'0'686,"2"0"-289,6 0-417,0-7 188,0 6-186,0-12 1,6 5 138,4-7 0,3 1-13,1-1 0,2 1-138,4 0 1,2-3 69,7-2 1,2 3-18,2-3 1,-1-2 27,7 2 0,0-5-11,4 4 1,0-1 73,1 2 1,-1 3 4,0-3 0,2 3-42,4 1 1,2-1-9,7-3 1,1 3 35,4-3 1,-2 7-22,6 3 0,-10 1-120,0-2 0,-7-1 110,3 6 0,-3-1-96,8 1 0,-3 3 46,7-3 0,-2 4-13,-3 1 0,-4 0 24,0 0 0,-11 0-2,2 0 0,-9 1-36,4 4 0,-7-2-2,1 7 0,-2-5 35,-2 4 1,-7-1-6,-2 2 1,0 1-9,0-6 1,-1 5-54,-5-5-6,1 6 83,-1-3-11,-6 6-779,-1-6-209,-7-1 96,0-7 1,0-13 0,0-3-1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6.79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15 7657,'-10'-8'433,"1"3"241,-1 4-10,2 1-279,2 0 215,6 0-471,12 0 1,-7 4-53,10 1 1,-4 7-3,3-3 1,-4 4-86,0 1 1,-1 1 103,6-1 1,-6-1-24,1-3 1,-2 3-121,2-4 0,1 4-27,-6 2 0,1-6 176,-1 1 0,-3 0-46,2 4 1,3-4-3,-2-1 0,1 1-46,-1 4 0,-3-4-1,2 0 0,-2-1 51,-2 6 1,5-6 4,0 1 0,-1 0-209,-4 4 1,-1-4-25,-4-1 0,2 1-183,-7 5 0,1-3 155,-6-2 1,1 3 83,-1-3 1,4-2-383,-4 1 1,9-1-1335,-8 2 1832,2 3 0,-9-12 0,-1 6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7.35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231 0 7819,'-8'0'804,"-5"0"1,7 7-371,-4 2 1,-2-1-273,2 2 1,2 0-354,-2 4 159,1 7 35,1-5 0,-5 5-498,3-6 353,4 5 1,-7-4 112,3 4 1,-1 1 21,1-2 0,-3 0-344,4-4 0,2-6-981,3 1 1332,-5-7 0,1 10 0,-6-5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7.54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7638,'8'0'1199,"-1"0"-819,-1 0-88,2 7 0,7-1-169,-1 4 0,-4 2-81,0-2 1,-1 1-152,6-1 0,-1 3-274,1-3 0,-1 1 14,1-2 1,-1 3-348,0-8 0,1 6 716,-1-5 0,1 6 0,-1-3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7.78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8270,'0'10'569,"0"-1"0,0 1-396,0 4 0,5 1-363,0-1 0,5 2 140,-5 4 0,4-4 120,-4 3 0,1-1-294,-1 1 1,-3-3-465,3 3 1,1-3 415,-1-1 0,0-6 272,-5 1 0,6 0 0,2 4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7.96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0 7638,'0'8'946,"0"-1"-1152,0-7-1174,6 0 1380,-4 0 0,4-7 0,-6-1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8.73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87 7638,'0'-9'289,"2"-1"21,3-1 0,3 4 573,6 3-674,-6-5 1,10 6-16,-4-6 1,4 5 7,-4 0 0,1-3-12,-1 2 1,1 1-198,-1 4 0,1 0-167,-1 0-258,-6 6 369,5 2 1,-11 6-126,3 1 0,-4-5 18,-1-1 1,0-4-64,0 5 172,-6-1 0,3 4 7,-7-3 0,5-2 83,-5-3-41,7-4 1,-5 6 125,3-7-151,4 0-428,-6 0 409,7-7-292,0 6 215,0-6 1,5 6 152,0-4 139,0 3 35,-5-4-189,6 6 22,-4 0 0,6 0 91,-3 0-78,-4 0 0,6 1 14,-7 4-33,6-3 0,-3 4 97,7-6 1,-7 2-109,2 3 1,-3-2 20,-2 6 4,0-5 1,0 9 2,0-4 1,0-1-41,0 2 0,0-1 44,0 6 1,0-1 30,0 1-44,0-7-13,-7 5 1,4-5 1,-7 6 1,6 1 5,-6-1 0,2 1 2,-2-1 1,-3 1 6,4-1 0,1 0 1,-2 1 0,2-1-17,-2 1 1,-1-6-13,6 1 40,0-7-49,-1 10-444,4-11 98,-4 4 41,6-6 464,6 0-39,-4 0-98,11 0 1,-5 0 33,6 0 1,-4-5-1,0 1 139,1 0-155,2-4 0,1 2 15,1-4 1,-1-1-270,1 6 0,-6-6-119,1 1-1,0 4-194,4 1 1,-4-1 223,-1 1 0,-4-2-313,5 3 621,-7 2 0,10-11 0,-5 5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19.31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0 102 7638,'0'-10'-38,"0"0"456,0 7-227,0-3 118,6 6-31,-4-7 1,9 4 140,-6-7-198,6 7 1,-3-8-20,7 6 1,-1-4-13,1 4 1,-1-2 131,1 2-280,-1 4 1,1-6-82,-1 7 0,-4 0-43,-1 0 0,-5 2-44,0 3 1,-2 3 28,-2 6 0,0 1-99,0-1 0,-6 1 150,-4-1 1,-3 5 4,-1 1 1,1-1-89,3-5 0,-3 1 55,4-1 0,2-4 62,2 0 1,4-5-97,1 4-116,0-6 0,1 9 61,4-8 0,2 3 42,2-2 0,4-2 42,-3 7 1,-2-6-103,1 6 137,1 0 1,0 2-59,-1-2 182,-5 3 0,7-5-14,-6 6 1,-1-4 98,-4 0 1,-1-2-97,-4 1 1,-1 4 79,-4-3 0,-3 1-103,3-1 1,-2 1-2,-3-6 0,1 4-29,-1-4 0,1 2-81,-1-2 0,6-4-1140,-1 4 1205,7-3 0,-10-9 0,5-1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20.72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30 7661,'0'-15'1024,"0"7"-638,0 2 257,0 6 0,0 11-509,0 4 0,0 7 24,0-3 1,0 7-93,0-2 0,0 4 22,0 0 1,0 6-157,0 0 0,0-2 154,0-8 1,0 3-16,0-2 1,0-3-297,0 2 1,0-5 6,0 6 0,0-8 35,0 2 18,0-2-320,0-3-85,0 0-142,0-6 290,0-1 280,6-7 0,-3-7-1051,7-2 1193,-7-4 0,10-8 0,-5-1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21.15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58 1 9167,'0'14'720,"0"1"-708,0-1 1,0 6 22,0-1 0,0 2 63,0-2 0,0 4 32,0 5 0,-5 1 0,0 0 1,-1-5-177,1 0 1,2 1-26,-7 3 1,7-3 6,-2-1 1,2-7 116,-2 3-29,4-4 13,-6-2-20,7 1 0,2-7 49,3-4-38,-4-2 0,12-2-119,-3 0 1,3 0 78,1 0 1,0-5 66,1 0 0,1-4-55,3 4 1,-3-5-5,4 5 1,0-1 14,0 1 0,1 4 5,-2-4 1,-3-2-37,3 3 0,2-1-6,-2 5 0,1 0-155,-6 0 1,-4 0-387,-1 0-172,1 0 373,5 0 1,-6 0-391,1 0 91,-7 0 440,3 0 1,-6 0-1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21.43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8373,'0'15'495,"0"-1"-340,0 1 0,0 5-8,0 4 0,0 4 55,0 1 1,2 1-21,3 4 1,-4-3-60,4 2 0,-3-2-68,-2-2 1,0 0 97,0 0 1,0-7-9,0-3 1,0 2-254,0-2 0,0 1-39,0-6 1,0-4-384,0-1 1,0-4-571,0 5-462,0-7 1562,0 4 0,6-14 0,2-1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21.81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160 15 7661,'-7'-8'137,"-1"1"1,-6 7 50,-1 0 0,6 2 317,-1 3 0,1 3-261,-6 6 1,5 2-60,1 3 1,1 4-228,-2 6 1,-1 5 10,6-1 0,0 3 34,5-3 1,-5-2 87,1 3 1,-1-4-102,5-1 0,5-5 60,-1 0 0,8-6-75,-3 1 1,3-3 82,-3-1 1,4-7-4,-3-3 1,3-4-67,1-1 0,2 0 39,3 0 1,-3-1 78,4-4 0,-4-3-52,-2-7 0,1-4-4,-1 0 0,1-7-1,-1 2 0,-4-3 11,-1-2 0,-5 0-2,0 0 1,-2-2 0,-2-2 0,-2 2-266,-2-3 1,0 5-106,-5 5 1,-1-1-330,-4 5 1,-1 3 154,1 7 0,-1 4-485,1 6 599,-1 0 0,1 0 371,-1 0 0,1 13 0,-1 3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22.20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247 15 8069,'-10'-5'464,"0"0"0,1 0-78,-6 5 1,6 0-195,-1 0 1,0 7 0,-4 2 0,-2 4 18,-3 2 1,2 4-191,-2 0 1,3 8-68,2 2 0,-1 0 117,1 5 1,1 1-57,3-1 1,4 0 66,6-5 0,0 0-27,0 0 1,1-1-5,4 1 0,3-6-3,7-4 1,1-3-60,3-1 0,-3-3-23,3-2 1,2 1 13,-1-6 0,0 0 77,0-5 0,-3-6-12,7-4 0,-6-8-14,1-1 0,-2-7-4,-3 2 1,0 2-8,1-2 1,-1 0 6,1-5 1,-2-5-136,-4 0 0,-2-1-64,-7 1 1,0 4-82,0-4 0,0 3-77,0 2 1,0 7-122,0 3 0,-7 4-5,-2 5 0,1-1-216,-2 6 0,5 1 54,-4 4 618,-1 0 0,-5-7 0,1-1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38.66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 73 7715,'-15'0'215,"7"0"260,2 0 675,6 0-716,0-7-188,0 6 0,6-7-13,4 3 0,3 1 54,1-5 68,-6 6-200,11-10 0,-9 11 48,9-3 0,2-1-12,-2 1 0,6 0-38,-6 5 0,2 0-9,-2 0 0,-3 2 47,3 3 0,-1 3-147,1 6 0,-4 2-221,-1 4 0,1 0 179,-6 5 0,3 2 91,-3-3 0,-2 3 41,-7 2-416,0 0 184,0 0 1,0 0-29,0 0 1,-5-5 142,0 0 1,-8-2-113,-1 3 0,-1 0 104,-4-5-359,3-1 210,-5-5 1,5-1-83,-3-3 1,-2 3-182,1-4 0,-4-2 100,5-2 0,-5-4-41,5-1 1,-1 0-427,6 0 0,4 0 293,1 0 1,5-6-447,0-4 923,2-3 0,2-8 0,0-1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39.02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290 1 7644,'-15'0'-127,"1"0"0,-1 0 45,1 0 1091,-1 0-625,1 0 0,-1 0-86,1 0 1,-1 0-211,1 0 1,-5 1 210,-1 4-316,1-3 145,5 11 1,-1-5 15,1 6 1,4 1 32,1-1 0,1 7-142,-2 3 0,3-2 29,7 3 0,0-1-77,0 5 1,0 0 16,0-1 0,7 1 36,3 0 1,-2-1 79,1-4-136,1 3 66,4-11 0,1 5 14,-1-7 0,1 1-46,-1-1 1,1 1-144,-1-1 1,0-6-25,1-3 0,4 2-142,0-3 0,2 1-34,-1-5 0,-3 0-190,7 0 1,-4-6 69,4-4 0,-5 2-213,5-2 1,-6 1 327,1-6 1,-3 1 329,-1-1 0,-1 1 0,1-1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44.94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29 7400,'8'-8'-646,"0"-3"1215,-4 6-253,-2 0-565,4 5 0,1 0 0,1 0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45.12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43 0 7631,'-14'0'-1385,"6"0"1385,1 0 0,7 0 0,-6 0 0,-2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45.87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15 7173,'8'-6'720,"-2"4"-59,-6-4-298,7 6 127,-5 0-315,4 6 1,-8 2-1,-2 7 1,2-1-8,-3 1 0,-1 1-108,1 3 1,0 2 66,5 3 1,-5 3-94,0-2 0,1-3-46,4 2 0,0-5 80,0 5 1,4-6-33,1 1 1,5-3 50,-5-1 1,6-2-15,-1-4 1,2-1-23,3-3 0,-1-3-79,1 3 0,-1-5 57,1-5 1,1 2-78,3-7 1,-1-1-71,6-8 0,-5 1 90,5-6 1,-5 4-46,6-4 0,-6 5 103,5-5 0,-6 0-6,1-5 0,-3 5 6,-2 0 1,-4 6 38,0-1-2,-1-4 1,1 9 321,0-1-194,-7 7 1,3 10-129,-6 3 1,0 3-87,0 6 1,0 2 74,0 4 0,0 2-4,0 7 0,0 6 45,0 4 1,0 0-15,0 4 1,0-1 15,0 11 0,0 0 100,0 5 1,0-1-16,0 1 1,0-6-92,0-4 0,-5-3 31,1-2 1,-3-6 57,2-3-225,-3-4 1,-5-1 111,4 0 1,-9-6 33,4-4 1,-4-3-22,4-2 0,-6 1-408,1-1 0,-2-6 154,2-3 1,1 2-649,-6-3 1,5 0-564,-5-9 1,4-2 703,-4-2 1,5-6-673,-5 1 1351,0-1 0,-11-12 0,-2 5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46.84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15 102 7659,'-7'-8'1445,"6"1"-1088,-6 1 1,7 2-109,0-5 1,7 4-46,2-5 1,6 6 91,4-6 0,4 5-73,6-5 0,-1 6 52,1-6 1,-1 7-72,-4-2 1,8 3-160,-3 2 1,1 0-201,-6 0 1,2 2 179,-7 3 0,6 3-106,-6 6 1,-5 1 63,-4-1 0,-7 1-149,2-1 0,-3 5 43,-2 1 1,-7 1-44,-3-2 0,-2-3 91,-3 3 1,-1-4 124,-3-6 0,3 4 83,-4-3 1,9-2-61,2 1-64,-1-5 42,2 8 51,1-10-40,7 4-100,7-6 28,1 0 0,6 2 31,1 3 1,1-2-65,3 7 0,-3-1 53,4 6 1,-3-1 46,2 1 1,-2-1 123,2 1 1,2 4-155,-2 0 200,0 1-198,-4 0 0,-2-4 51,-4 4 0,2 1 95,-6-2 0,0 0 147,-5-4-251,0-1 1,0 1 168,0-1 1,-6 0-77,-4 1 0,-8-2-47,-1-4 1,-5 3 8,5-7 0,-5-1 54,4-4 1,-4 0-35,5 0 0,-5 0-513,5 0 1,-1 0 212,6 0 0,-1-6-678,1-4 1,-1-3-639,1-1 0,6-2 731,3-3 1,4 1-841,1-6 1579,0 6 0,6-9 0,2 4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47.12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 7648,'-10'0'1570,"1"0"-294,6 0-433,-10 0-1194,11 0 263,-4 6-784,6-4 0,1 4 264,4-6 1,-2 0-431,7 0 1038,-7 0 0,10 6 0,-5 2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47.29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0 7648,'0'15'1138,"0"-7"-883,0 5 128,0-12-204,0 6 0,-6-14 1,-2-1-1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3:48.15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87 8557,'0'-8'1534,"0"-5"-1393,6 5 0,-3-2 141,7 1-97,0 5 50,10-9-47,-3 12-135,10-6 135,-5 1 0,7 4-250,0-4 128,-6 6 1,4 6 138,-3 4-325,-3 3 0,0 3 107,-7 3 0,-6 5-133,-3 10 0,-3-2 57,-2 7 1,-3-5-18,-7 4 0,0-6-23,-9 2 1,-4-4-54,-1-1 0,2 0 166,-2 0 0,1-1-44,-1-4 1,3 1 246,7-5 0,-1 4-85,1-5 0,6 0 107,3-4-199,-3-1 0,8-1 34,0-3 1,3-2 20,12-3 1,-2-4-58,11 4 1,0-3 180,5-2-148,0 0 0,6 0-4,4 0 0,-3-5 2,3 0 1,-5 0 21,4 5 0,-10-5 8,1 0 1,-4 1-21,4 4 1,-5 0 25,0 0 1,-6 0-227,1 0 67,-3 0 0,-6 0-393,0 0 155,-1 0-640,6 6 654,-7-4 0,3 6-1425,-6-3 741,0-4 992,-5 6 0,0-1 0,0 2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05.69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188 1 8911,'10'6'302,"-1"4"0,-4 2-131,5 3 0,-2 1-71,1 3 0,3 4-9,-7 6 1,6 6 62,-2 4 0,-1 7-109,2 2 0,-5 7 104,5-2 0,-7 3-3,2 2 0,1 0-12,-1 0 0,0-5-178,-5 0 0,0 0-52,0 5 1,0 3 119,0-4 1,0 4-46,0-8 1,0-4 47,0-6 1,-2 0-31,-3-4 0,4-2 46,-4 1 0,2-5-8,-2 0 1,2-2-49,-7-2 1,2 5-38,-2-1 1,-3 1 15,4-5 1,-2 0 48,1 0 0,-3-2-80,3-3 0,-2 2 70,-3-7 1,5 2-108,1-2 1,-1-3 55,-4 4 0,-1-4-102,1-2 1,4 1 71,1-1 1,0 1 29,0-1 0,-2-4-160,6-1 0,-2-4-341,3 5-327,2-7 301,-11 10-530,11-12 344,-10 6 759,10-7 0,-11-7 0,5-1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06.03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15 8084,'-8'-6'875,"1"4"-520,7-5 199,0 7 0,0 12-403,0 2 0,0 4 24,0-4 0,0 1 15,0-1 0,0 1 96,0-1-390,0 1 195,7-1-48,-6 1-48,12-1 0,-11 0-15,3 1 0,1-5 44,-1-1 0,1-1-65,-1 2 1,-2-2 49,7-3 1,-5-4-2,4 4 0,-4-3-63,5-2 71,-1 0 1,6 0-3,-1 0 0,1 0 17,-1 0-268,-6-7 148,5 6 0,-2-7-91,4 3 0,3 2-180,-9-7 0,4 7 7,2-2 0,-1-1-152,0 1 1,-4 0-729,0 5 809,-1-7 1,1 6-144,0-4 567,-7 3 0,10-4 0,-5-2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04.35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217 0 7802,'-8'0'-1053,"2"0"1243,-1 0 1,4 7 1200,-7 3-949,7-4-220,-10 7 1,10-4-45,-6 11 0,4-3 50,-5 8-79,7-1-49,-10 5 1,7-1 99,-4 1-248,-3 13 172,5-3 1,-5 7-65,4-2-101,-4-4 119,5 10 0,0-7 93,3 0-73,-3 1-18,6 6 1,-6 1 17,3 7 1,4-5 17,-4 0 1,3 0-16,2 5 0,0-7 28,0-3-136,0-3 88,0 5 1,0-8-129,0 6 132,7-6-59,-6 14 0,7-11 38,-3 3 0,-3-9-16,11 2 1,-10-8 6,6 5 0,0-6 41,0 2-290,4-10 100,-5 3 1,2-6 136,-1 3-271,-5-3 241,8 0 0,-10-5-303,3 4 132,3-11-19,-7 4-435,6-5 275,-7 6 139,0-5-786,0-3 236,0-6-208,0 6 474,0-4 0,0 3-6,0-10 488,-7 3 0,-1-10 0,-6 3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04.69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44 9214,'8'8'215,"-2"-1"0,-1-1 85,0 4-297,6-4 147,-9 7 0,9-5 75,-6 6 0,1 1-25,-1-1 0,-2 1-3,7-1-31,-7 1-45,10-1 1,-7 1-44,4-1 64,3 1 1,-5-6 88,6 1-71,-6-7-69,5 4 0,-10-7 33,7 0 0,0-2 132,4-3-382,1-3 123,-7-6 0,4-1 85,-2 1 0,3-2 34,1-4 1,6 4-709,-1-3 1,0 1 4,-4-1 0,-1 8-225,1-4 0,-1 4 115,1-3 1,-1-1 696,0 1 0,1-1 0,-1 1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17.53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58 7655,'0'-10'273,"0"1"15,0 5 90,-6-8-186,4 10 0,-4-4 49,6-1 188,0 6 407,0-6 0,4 9-180,1 3-397,0 3-97,-5 6 0,0 2-20,0 3 0,0 4 46,0 6 4,0 6-90,0-4 1,2 9-75,2-6 0,-2-1 122,3-4 1,-2 0 65,2 0-43,-4 0-183,6-7-529,-1 6 278,-4-12-193,4 11 495,1-11 1,-6 5-5,4-6 0,-3-1-43,-2-6 35,0 5-88,0-11 0,0 6-34,0-4 98,0-2 10,0 4-233,-7-12 43,6-2 0,-6-7 28,7 1-128,-6-7 218,4 5 21,-4-11 0,7 9-33,4-6 1,-1 1 5,5-1 1,-4-3 24,5 3 1,-1 3-28,6 2 1,-1 3 2,1 1 1,-1 1 91,1-1 1,-1 6 135,0-1 1,1 7 31,-1-2 1,1 3-131,-1 2 0,1 2-23,-1 3 0,1 3-24,-1 6 0,1 1 5,-1-1 0,0 6 21,1-1 1,-5 2 11,-1-2 0,1-1-227,4 6 1,-6-7-320,-3 3 0,-2-4-518,2-2 677,-3 1 1,6-1-423,-3 1 1,-4-6-193,4 1 533,3-7 0,0 4 174,7-7 1,-1 0 234,1 0 0,-1-7 0,0-1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18.03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218 116 7655,'5'-14'142,"-1"0"1,1-1 61,-5 1 0,0 4 203,0 0 1,-1 7 221,-4-2-221,-3-3-161,-7 7 0,1-11 202,-1 8-239,1-1 1,0 6 0,-1 4 0,1-2-73,-1 7 0,1 5 66,-1 4 0,2 2-67,4-2 0,-4 2 55,3 3 0,2 2-1,-1-7 1,5 5-80,0-5 1,2 7-220,2-2 0,0-3 21,0-2 1,0-1-52,0 1 1,6-3-77,4 4 1,-2-9 90,2-2 1,-2-4-5,1 5 1,4-7 57,-3 2 1,-2-3-92,2-2 96,-1 0 1,6-7-100,-1-3 0,-1-2 42,-3-3 1,2-4 43,-2 0 0,-2-7 68,2 2 0,-5 1-66,4-1 1,-4 0 115,5-5 0,-6 0-63,6 0 0,-7 7-28,2 3 1,-2 4 111,2 6 237,-3 2 1,4 9 4,-6 3 0,0 3-115,0 6 0,0 7-144,0 3 1,0 2 54,0-2 1,0 3-383,0-3 0,0-3 157,0-2 0,5-1 129,0 1 0,6-3-7,-1 4 0,3-9-827,1-1 1,0-7-446,1 2 0,-1-4 514,1-1 0,-1 0 207,1 0 553,-1-6 0,7-2 0,2-7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18.35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0 159 7655,'0'-16'42,"0"-3"27,0 3 0,0 0 267,0 6 51,0 7 913,0-3-1012,7 19-147,-6-4 51,6 12 0,-1-6-24,-4 5 1,9-2 119,-6 6-399,6 0 141,-3 5 0,2-5 169,-1 0-352,1 1 129,5-3 0,-7-1 146,4-7-25,-4 7 1,7-5-164,-1 4 1,-4-9-303,0-2 137,-7-5 289,3 2-35,1-6 188,-6 0-199,6-6 0,-7-2 3,0-7 1,0 1 3,0-1-2,0-6 34,0 5 188,0-11-156,0 5-43,0-7 60,6 0-54,-4 0 99,4 0-962,1-6 395,-6 10-708,6-8 494,-7 10-116,6 1 428,-4 1 0,6 11-208,-3 1-187,-4 5 359,6-2 360,-7 6 0,6-7 0,2-1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18.66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1 275 7655,'22'5'0,"-3"0"0,-1 0 105,1-5 1,-1 0 241,6 0 0,-5-7-188,6-2 1,-8 1 44,2-2 1,-2 0 14,-3-4 0,0-5-15,1-1 0,-2 0-29,-4 0 1,-2 3 16,-7-7 0,0 6 12,0-1 1,-2 3-26,-3 1 0,-3 2-88,-6 4 1,-2-3 50,-3 8 0,1-1 41,-6 5 0,5 1 174,-6 4 1,6 8-107,-5 6 1,6 7-57,-1-2 0,5 10 0,4 4 0,-1-1 118,6 2 0,0-7-137,5 2 0,2-2-385,3 2 1,4-9-518,10 4 0,-1-5 455,6 0 1,0-3-617,5-6 0,-5-1 399,0 1 0,1-3-588,3-2 1,0-3 498,-4-7 1,2 0 576,-7 0 0,7 0 0,-4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19.38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376 29 7625,'-10'0'0,"1"0"-141,-1 0 45,-4 0 0,4 0 123,0 0 216,1 0-53,-6 0 1,6 0 64,-1 0 60,7 0 0,-8-2 77,6-2-250,0 2 0,3-4 63,-2 6 1,2-2 179,-3-3 1,-3 3-86,-2-2 0,2 2-93,-1 2 1,-1 2-71,-4 2 1,-6 0 63,1 5 0,0-4-85,4 5 1,1-1 72,-1 6 0,1-1 4,0 1 1,4-1-47,0 1 1,7 4-303,-2 0 1,4 5 124,1-4 0,6 4 142,4-5 1,3 5-351,1-5 0,0 5 126,1-4 1,1-1-20,3-5 1,-3 3 125,4 2 1,-4-3-27,-2 3 1,-4-4 25,-1-6 1,-5 4 64,0-3 0,-2-2-39,-2 1-3,0 1 0,-2-2-14,-2-3 1,-4 1 7,-7-1 1,1 0-190,-1-5 0,-4 0-47,0 0 204,-1-6 1,1-1-15,0-2 1,4-6-869,6 1-555,-1-1 881,-4-6 0,6 5-888,3-3 787,3-4 268,2 1 409,0-5 0,7 4 0,1-6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0.23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102 87 7625,'10'-10'371,"-1"1"172,-6 5-402,4-2 1,-7 4 580,0-2-452,-7 2 0,-1-4-3,-6 6 1,4 0 111,1 0-167,-1 6 1,-3 2 14,4 6 0,-3 1-74,7-1 0,-4 7 14,4 3 1,-5 4-24,6 1 0,-1 1-149,5 4 1,0-4 76,0 4 1,0-8 62,0-2 0,0-6-24,0 1 0,0-3-248,0-2 1,6-1 30,4-3 1,-2 1-266,1-6 1,-4 0-100,5-5 206,0 0 0,4-7 121,1-2 1,-1-6 50,0-4 0,-2 1 122,2-6 1,-7 0-78,7-5 0,-3-5-47,4 1 1,-1-6 68,1 5 0,-1 5 267,1 5-83,-1 7 1,0-3-76,1 11 0,-5 2 82,-1 7 1,-6 7-38,2 2 0,3 9-82,2 1 0,-2 2 15,2-1 1,-6 0 115,6 4 0,-2 2-64,2-7 0,3 2-28,-4-1 0,4-4-49,1 3 0,-1-3-127,-3-2 0,3-4-54,-4 0 0,0-5 0,0 4 86,-6-6 0,5 4 54,-3-7-42,-3 0-6,4-7 0,-6-2 40,0-10 0,5 1 5,0-6 1,0 0 15,-5-5 1,1 0 67,4 0 1,-2 0-51,7 0 0,-5 2 92,4 3 0,-1 3-67,2 6 1,3 2-26,-3 4 1,-2-2 51,1 6 0,1 0 52,4 5 0,-4 0-8,0 0 0,-2 6-62,1 4 1,4 4-19,-3 6 0,1-3 31,-1 8 0,3-1-121,-4 5 20,4-7 0,-3 4 82,-1-7 0,-4 5-3,5-5 0,-2 1-96,1-6 1,-1 1-303,-3-1-125,-3-6 165,4 5 151,1-11 108,-6-2 1,6-4-71,-7-5 221,0-7-166,6 0 16,-4-12 1,9 6-62,-6-7 66,6 0 1,-3-5 122,7 0 205,-1 1-182,1 4 1,-1 5 21,0 0-132,7 6 71,-5-3 1,5 8 96,-6 4 1,-1 2-49,1 7 1,-1 2 115,1 3 1,-6 3-115,1 6 0,-7 2-14,2 3 1,1-3-4,-1 4-288,0 2 1,-5-4 124,0 6 1,5-5 136,0 5 1,-1-6-1350,-4 1 1,5-3 572,0-1 1,1-2-1596,-1-4 1301,-3 4 996,11-11 0,-12 11 0,6-5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0.57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0 232 8355,'10'0'542,"-1"0"0,-4 0-450,5 0 0,-5 0 216,4 0 312,1 0-316,4-7 0,1 4-49,-1-7 0,6 6-54,-1-6 0,0 2 82,-4-2-365,-1-3 135,1 5-312,-7-6 246,4 0 0,-10-1 111,3 1 92,3-1-171,-6 1 68,4-1-143,-6 1 0,-6 1-423,-4 3 390,-3 4-92,-1-1 99,-1 6 54,1-6 0,-6 12 40,1 0 187,-7 6 0,10 2 176,-3 6 0,3 7-170,2-2 1,4 4 28,0 0 0,7 6-65,-2 0 0,5 0-203,5-5 141,3-1 0,13-3 69,3-1 1,3-7 17,2 3 1,5-4-1081,0-2-347,6-6 1,-5-1 164,4-7 1,1 0-990,-6 0 2057,-1-7 0,3-1 0,1-6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1.54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73 9576,'0'14'359,"0"2"-189,0 3 0,1 2 138,4 3-314,-3 4 136,4-6 0,-4 7 157,2 0-56,-2 0-116,4-7 0,-4 4 145,3-7-630,-4 1 220,6-12 21,-7 5 65,0-12-26,0 12-48,0-11 0,0-12 136,0-9 0,0-10-64,0 5-85,0-4 38,0 6 1,5-9 121,0 7 118,-1-6 1,-2 7-94,3-6 0,-4 5-37,4 0 1,3 2 141,2-2 0,-2 3 21,2 6 3,-1 7 1,6 2-55,-1 6-41,1 0 1,-1 6-45,0 4 0,-4 4-136,0 6 0,-2 2-28,1 7 0,3-5 115,-8 0 1,6 0 9,-5 5 1,1-5 3,-1 0 1,-3-6-15,3 1-23,3-3-22,-7-1 9,6-7 324,-7-2-210,0-19 1,1-3-46,4-13 1,-2 5 28,7 0 0,-2-5-20,2-4 1,4-1 57,1 5 1,-1 5-58,5 0 1,2 6 0,-2-1 0,1 4-9,-6 6 0,5 2 237,1 7 0,-3 2-62,-7 3 1,3 4-127,-3 11 0,-2 2-180,1 7 1,-6 0 77,2 0 0,2-5-124,-3 0 1,1 0 59,-5 5 0,2-6 97,3-4 0,-4-1-337,4 1 0,2-8-2505,-3 4 2096,8-11 0,-4 3 4,6-7 752,-6 0 0,11-13 0,-3-3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2.40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44 174 7630,'0'-8'100,"0"2"0,0 4 156,0-3-135,0 4 0,-2-4 60,-2 10 566,2 3-446,-4 6 1,1 1 246,0-1-309,0 1 1,4 5 10,-4 5 0,3 2-60,-3 2 0,4 0-155,1 0 0,0-2 126,0-3 1,6 2-265,4-7 1,-2 0 106,1-4 1,1-1 93,5 1 1,-1-7-16,0-4 0,1-2-458,-1-2 0,6-2-148,-1-2 370,0-4 1,-3-8 53,4-4 0,-4-1 10,3-3 1,-5-3 59,-4 3 1,3-3 133,-4-2 0,0 0-149,0 0 0,-6 5 13,2 0 1,2 6 344,-3-1 167,1 9 139,-5-3 74,0 12-202,0-6-287,0 20 1,0 1-232,0 11 0,0-3 115,0-3 0,0 4 86,0 6 0,0-4-81,0 4 0,0-5-302,0 5 0,0-1 63,0-9 0,7 5-85,2-5 1,-1-1-14,2-8 0,0 1 81,4-6 0,-4 0-63,-1-5 1,1 0 48,4 0 1,1-7 47,-1-3 0,1-4 2,-1-5 0,1 1 25,-1-6 1,-1 0 100,-3-5 1,1 0-69,-6 0 0,4-1 192,-4-4 1,2 3-61,-3-2 0,-2 7 207,3 2 1,-2 1-123,2-1 0,-3 3 49,2 7-107,-2-1 598,-2 1-53,0 6-321,0 1 1,0 9-223,0 3 0,0 3 43,0 6 1,0 7-204,0 3 0,0-1 55,0 1 1,2 0 112,2 5 0,0 0-36,5 0 0,-4 0-374,5 0 1,-5 0 69,4-1 0,-4 1 104,5 0 1,-1-6-141,6-4 1,-6-3 62,1-1 0,0-7-41,4-4 0,-4 3 90,-1-2 0,1 0 18,4-5 0,-1-7-23,-3-3 0,3-7 31,-4-2 1,3-7 206,-3 2 1,3-5 24,-8-5 0,6 2 111,-5-7 1,1 2-104,-1-1 0,-3-2 124,3 6 0,1-5-55,-1 6 0,1 4-100,-1 5 0,-3 6 268,2-1 475,-2 9-258,-2 4-241,0 6-166,0 13 0,0-2 25,0 13 0,0 0-231,0 5 0,0 1 62,0 4 0,0-3 119,0 2 0,5-2-201,0-2 0,1 0-722,-1 0 1,-2-2-258,7-3 1,-7-1 542,2-4 1,1-3-198,-1 3 1,5-8 274,-6-1 0,3-7-897,-2 2 1331,-4-3 0,6-2 0,-7 0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2.64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87 7630,'0'-10'0,"0"1"0,0 4 103,0-5 469,0 7 0,2-8-190,2 6 1,4-5-161,7 5 0,-1-4-3,1 4 0,-1 0-18,1 5 1,-1 0 19,1 0 0,-1 0-20,1 0 0,-1 5 0,0 0 1,1 8-12,-1 1 0,1 2-309,-1 8 0,-1-4-325,-3 4 0,1-2 275,-6 2 1,4 2-327,-4-7 0,0 5 237,-5-4 0,5-1-681,0-5 258,0 1 133,-5-1 548,0-6 0,0-1 0,0-7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2.77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15 6101,'-8'-6'549,"2"4"-375,6-4-174,0 6 0,6 6 0,2 2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3.23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58 58 7630,'0'16'263,"0"3"-228,0-3 0,-4 7 627,-1-4 1,0 4-213,5 6 0,0-1-90,0 1 1,2 5-120,2 0 1,-2 0-41,3-5 1,-4-1-31,-1 1 0,2 0-154,3 0 1,-4-5 18,4 0 1,-3-6-121,-2 1 0,0-7-510,0-3 492,0 1 0,0-1-213,0 1 180,0-7 1,0 2 103,0-10 1,-5-3-48,0-6 0,-1-1 63,1 1 0,2-7 8,-7-3 0,5-3 19,-4-2 1,5-7 69,0-2 0,-3-4-61,2-1 0,1-2 122,4-3 1,4 7-79,1-2 0,6 9-36,-1 1 1,3 8 9,1 6 0,-1 3 34,-3 2 1,3 6-65,-4 3 1,4 3 43,2 2 0,-1 0 69,1 0 0,-1 7-78,1 2 1,-3 10 106,-2 6 1,1-3-98,-6 2 1,5 0 8,-5 5 1,-1 0-20,-4 0 1,0 0-164,0 0 1,-1-5-37,-4 0 0,-3-6 78,-7 1 1,6-5-557,-1-4 0,2-2-62,-1-3-353,-4-3 0,6-2 68,-2-10 980,2-9 0,1-4 0,-2-6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3.44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8414,'8'6'884,"0"2"-414,-3 7 0,-4 1-198,4 3 1,1-1-52,-1 6 1,5 0-9,-5 5 1,1 0-25,-1 0 1,-3-1-119,2 1-406,4 0 1,-6-1-589,3-4 1,-2 1 559,2-5 1,-3 4-243,2-5 1,-2-5 237,-2-4 0,5-5 367,0 5 0,-1-7 0,-4 3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3.64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 7630,'8'0'508,"-2"1"170,-6 4 0,0 3-30,0 7-408,0-1 0,0 5-122,0 1 1,0 4 44,0-5 0,0 7-147,0-2 0,0-2 128,0 2 0,2-6 57,3 1 1,-4-3-361,4-1-2476,-3-1 1804,-2 1 0,1-7 831,4-3 0,-3-4 0,4-1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3.79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15 7630,'-8'-7'1025,"1"6"-922,7-6-2457,0 7 2354,7 0 0,1 13 0,6 3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4.21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73 232 7630,'8'-6'-280,"5"-2"965,-5-7-365,0 1 1,5-6-81,-3 1-51,-4 0 1,7 4-242,-12-6 85,6 5 0,-7-4 201,0 5-226,0 1 98,0 6 0,-2-4 53,-3 8 0,2-1-18,-6 5 1,-1 0-66,-4 0-340,-1 0 226,1 6 0,-1 2-36,1 7 1,4 4 94,0 0 1,2 5 34,-1-4 1,-2 5-63,6-1 1,0 2-12,5-2 0,0 3 48,0-2 0,6 2 6,4 2 1,1-7-114,-1-2 1,3-1 86,-4-5 1,6 4-56,4-8 1,-3-4-20,3-1 1,-3-4-2,-1-1 0,4 0 86,0 0 0,1-6 4,-6-4 1,5-7-40,1-3 0,-1 0-1,-4 0 0,-3-2 318,-2-7-114,3 0 0,-7 0-83,4 0 1,-2 5-39,-3 0 1,-4 1-331,4-1 204,3 3 1,-5 7-784,7 0 1,-5 4 393,5 0 1,-1 5 445,6-4 0,6 6 0,1-4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4.90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0 116 7840,'0'-15'484,"0"1"-454,0 0 1,5-1 1,0 1 1,6 4 748,-1 0 0,4 6-295,6-6 0,-3 7-150,7-2 1,-4 3-43,4 2 0,-5 0 125,5 0 1,0 7-172,5 2 0,-5 4-46,0 2 1,-6 6-249,1 3 0,-4-2 106,-6 2 1,-2-1 248,-7 1-166,0 3 0,-7-4-52,-2 6-250,-4-7 0,-3 4-100,-3-7 0,1 5 161,-6-5 0,1 1-355,-1-6 0,2-4 215,2-1 0,4-5-1494,-3 0 761,3-2 655,2-2 0,6-6-92,3-4 0,3-8-1056,2-1 1464,7 0 0,1-2 0,6-2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5.16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246 29 7636,'6'-8'832,"-4"-5"-520,5 12 0,-14-6 232,-3 7 1,-2 2-213,-3 3 1,-1 0-143,-3 9 0,3-3 327,-4 9-86,-2 2-174,-1-6 0,1 12-37,3-4 1,3 3 12,1 2 1,2 0 110,4 0 1,2 0-271,7 0 0,0-2-174,0-3 1,12 2 255,2-7 0,10 0 34,0-4 1,3-6-339,2 1 0,0-7-407,0 2 0,5-3-1520,0-2 1035,-1 0 250,-4-7 1,-1 4-1095,-4-7 1884,3 1 0,-4-6 0,5 1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5.56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1 159 6158,'9'-8'-154,"1"4"0,0 0 853,4-1 364,7 4-678,-5-12 0,11 11 516,-3-2-594,4-4 1,2 4 238,4-5-330,3 6 0,6-6 69,1 5 14,6 2-145,-5-4 1,4 4 46,-5-3 1,-6 4-12,1-4 0,-7 2-54,2-2-214,-4 3 1,-1-4 69,0 6-772,0-7 562,0 6 1,0-6 124,0 7 1,-5-1 22,0-4 1,-6 3-2903,1-3 1269,-3 4 1703,-2 1 0,-6 0 0,5-7 0,-5-1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6.1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73 1 7612,'-21'6'-143,"11"-4"1,-9 4-427,9-6 1179,4 0-11,-1 0-476,7 0 8,13 0 1,-3-5 15,9 0 1,-3 1 89,-1 4 0,4 0-67,0 0 1,7 0 232,-2 0 1,-1 0-151,1 0 0,-5 0-91,5 0 0,-5 4-115,5 1 0,-6 7 93,1-3 0,-3-1-261,-1 2 146,-1-1 1,-6 6 74,-3-1 0,-3 1-98,-2-1 0,-2-1-139,-3-3 1,2 3 65,-6-4 1,-1 4-17,-5 2 0,1-6 125,0 1 0,-1-2-30,1 2 1,4 2 174,0-2 1,7-2-15,-2 2-105,4-7-2,1 10-125,0-12 1,6 11-28,4-8 0,1 3 50,-1-2 0,3-2 64,-4 7 0,2-6 55,-1 6 1,3 0-35,-3 4 0,-2-4 63,1-1 1,-4 1-95,5 4 1,-7 1 15,2-1 1,-4 1 170,-1-1 0,-1 1 96,-4-1 0,2-1 103,-7-3-109,0 3-188,-4-5-94,-1 0 18,1-2 1,-5-1 147,-1 0-710,1-1 408,-2-4 1,4 0 71,-7 0 1,4 0 100,-4 0 1,5-6-1827,-5-4 339,6-9 1,-3 1-372,7-6 1812,6 0 0,-5-11 0,5-2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6.48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29 10237,'15'0'785,"-1"0"0,1 0-591,-1 0-120,1 0 0,-1 0-26,0 0 0,3-5-160,2 0 1,-3 1 205,3 4 0,-3-5 277,-1 0-1653,-1 0 0,1 5-1312,-1 0 2594,-6 0 0,-2 0 0,-6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6.65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 1 7587,'-7'8'372,"-1"4"0,0-8 1487,3 5-1059,4-6-574,7 4 0,4-2-142,9 0 0,-3-1-379,3-4 0,2 0-830,-2 0 0,6 0 267,-6 0 858,0 0 0,2-6 0,1-2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7.35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116 0 8336,'-14'0'567,"4"0"-378,0 0 0,6 0 231,-6 0 1,5 0 65,-5 0 0,2 7-109,-1 2 1,1 4-58,3 2 0,3 1-95,-2 3 1,-3 2-76,2 3 1,0 3 11,5-3 1,0 2 37,0-2 1,7 2-12,3-7 0,2 1-161,3-6-113,-1 0 79,1 1 0,4-5-248,0-1 169,7-6 14,-3 4 1,5-7-21,1 0 0,0-7 156,0-2-154,-6-4 45,4-8 1,-6 3 50,3-6 1,-3 5-10,-7-5 1,-1 0-26,-3-5-6,3 0 81,-12 6 0,11-4 299,-8 3-76,1 3 409,-5 0-175,0 7-264,0 6 0,0 3 61,0 10-172,0 3 1,0 8 67,0 3 0,5-1-182,0 6-317,0 0 221,1 5 0,-3 0-5,7 0 1,-5 1 57,4 4 1,-4-2-77,5 7 1,-7-6 100,2 6 0,-4-2-29,-1 2 0,0 1-16,0-7 0,0 1 25,0-5 0,0-5-192,0 0 0,-6-6-115,-4 1 1,-2-3-361,-3-1 348,1-7-166,-1-2 1,-4-1-435,0 0 1,-2 0 226,1-5 0,3-2-1008,-7-3 1722,0 4 0,-12-19 0,-1 4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7.62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1 102 8831,'14'0'928,"1"0"1,4 0-340,0 0 1,7 0-260,-2 0 0,3 0-141,2 0 0,7 0 36,2 0 1,4-5-40,1 0 0,2-1-133,3 1 0,-3 2 102,4-7 0,-1 6 46,-5-6 0,4 7-245,-9-2 1,-2-2-364,-3 3 1,3-3 321,-3 2 1,1 4 61,-5-4 0,0 3-1145,0 2 0,-2-1-108,-3-4 0,2 3-390,-7-2 1666,1 2 0,-6 2 0,1 0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8.18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87 7626,'0'-8'688,"0"-5"0,6 10 229,4-7-445,3 7-141,1-10 267,1 5-321,-1 0 0,5-3 97,1 6 130,5 0-232,-9 5 0,7 0-32,-4 0 1,-3 0-52,3 0 0,-2 2 230,-3 3-107,-6 3-171,5 6 1,-11 6-291,2-1 122,-2 7-1,-2-4-418,0 7 356,-13 0 1,3 0 29,-9 0-405,3-7 335,-5 5 0,4-6-1,-8 3 1,6 2 27,-5-7 1,6 1-17,-1-6 228,3 1-73,2-1 0,1 1 323,3-1-160,-3-6 74,12-2-220,-6 1 1,9-6-4,3 4-98,3-3 88,13-2 0,-4 0 28,7 0 1,0-5-1,5 0 1,0-4-255,0 4 1,0 0-35,0 5 0,0-5-648,0 0 399,-7 1 17,6 4 1,-7-5-333,3 0 1,1 0 213,-5 5-996,5 0 688,-9 0 878,5 0 0,-6 0 0,-1 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9.03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15 230 7625,'0'-8'0,"-5"-5"0,0 3 0,1-2 708,4-3 0,0 1-100,0-1 0,0 1-182,0-1 0,6 1-37,4-1 0,4 1-44,5-1 1,-1 1-126,6 0 1,-1 4-9,1 0 1,3 7 10,-3-2 0,-1 5 67,1 5 0,-7 5-58,3 9 0,-4 5-176,-2 10 0,-1 3-73,-3 6 0,-4 1-6,-6-1 1,-2-5-98,-2 1 0,-4-7 113,-7 2 0,1 1-78,-1-1 0,-1 0 77,-3-5 1,1-5-1,-6 0 1,5-5-60,-5 5 1,6-6 36,-1 1 0,3-8 47,1-1 1,1-7-52,-1 2 1,6-3-158,-1-2 147,7 0 1,-4-7-10,7-2 1,0-4 30,0-2 1,7 6-7,3-1 0,2 5-6,3-4 0,-1 5 40,1-1 0,-1 4 73,1 1 0,-1 0-81,1 0 1,-1 1-25,1 4 0,-1-3-220,0 3 1,1 1-327,-1-1 0,-2 1 332,2-1 0,-8-3 147,9 3 0,-4-4-2119,4-1-31,-1 0 2243,1 0 0,-1-6 0,0-2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9.32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22 116 7625,'0'-15'1691,"5"1"-1529,-1-1 1,8 1-131,-3 0 1,-1 1 810,2 3 0,0-1-320,4 6 0,5 0-166,1 5 1,-1 0-63,-5 0 0,-4 2-68,0 3 1,-2 4-64,1 10 1,3 2 23,-8 3 1,1 4 0,-5-4 0,0 3 0,0 2 1,-1 0-32,-4 0 1,-3-5-117,-7 0 1,1 0-494,-1 5 0,-4-5-3,0 0 0,-2-6-254,2 1 1,3-3 82,-4-1 1,4-2-1494,2-4 1258,6-2 622,-5-7 1,13-7 237,0-2 0,6-11 0,9-2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9.56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159 44 7154,'7'-15'-1061,"-6"5"708,4 1 832,-3 6 0,-4-4 867,-3 7 1,1 2-799,-11 3 1,7 3-162,-11 6 0,6 2-164,-6 3 1,3 2-35,1 3 1,1 4 257,-1-4 0,6 3-48,-1 2 0,7-5-410,-2 0 0,3-5-62,2 6 1,0-8-54,0 3 1,2-4-189,3-2 0,4-4-476,11-1 0,-3-5 538,7 0 0,0-2 38,5-2 0,5-2-1045,0-2 0,1 0 449,-1-5 0,-4 4 810,4-5 0,3 1 0,0-6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9.79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 9598,'6'-9'1789,"2"3"-1634,7 6 1,-1 0-89,1 0 1,4 0-134,0 0 1,2 0 154,-1 0 1,-4 0 88,3 0 0,-3 0-2606,-2 0-90,1 0 1487,-1 0 1031,-6 0 0,-1 6 0,-7 3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29.95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23 14 8037,'-8'7'860,"1"-6"731,1 12-1240,4-11 0,2 4-130,10-6 1,5 0-269,4 0 1,-1 0-397,6 0 1,-2-1-861,2-4 1,2 2 164,-7-7 1138,7 7 0,-10-10 0,5 5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30.69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15 189 7618,'-7'-9'1033,"6"-3"-285,-6 4 1,7-7-325,0 1 0,0 4-108,0 0 1,7 1 20,2-6 1,4 6-40,2-1 1,1 0 63,3-4 1,-1 4-144,6 1 0,0 1-31,5-2 0,-5 4 60,0 6 1,-5 0-160,5 0 0,-6 1-11,1 4 0,-4 5 97,-6 9 0,3-1-260,-8 6 1,1-2-32,-5 2 0,-6 2-107,-4-7 0,1 2 160,-6-2 1,4-3 5,-8 4 1,3-4-164,1-2 1,-4-1 19,0-3 0,1 3 69,8-4 89,-3-2 0,7 1-209,-4-3 125,4-4 0,12 7-120,4-3 0,3-2 140,1 7 1,6-5 21,-1 4 0,2 1 33,-2 4 1,-1 1 88,6-1 1,-7 2 124,3 4 1,-4-4-92,-2 3 0,1-3 54,-1-1 1,-1-1 6,-3 0 0,-4 1 45,-6-1 1,0 1-68,0-1 0,-2 1-8,-2-1 0,-4-4 150,-7-1 1,-4-1 34,0 2 1,-7 1-236,2-6 1,-4 2 49,0-3 0,3-2 17,1 3 0,0-4-453,-5-1 0,7-1-667,3-4 1,-2 2 705,1-7 0,6 2 99,4-1 0,7-4-2958,-2 3 1970,4-9 0,5 3 1183,1-4 0,13-2 0,-2-1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31.26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159 15 7618,'0'14'2404,"-4"1"-2018,-1-1 1,0 2-134,5 4 1,-2-3-115,-2 7 1,2-4 48,-3 4 1,4-2 23,1 2 0,0 2 30,0-7 1,1 1-1,4-6 0,-2-1-147,7-4 0,1 3-145,8-7 1,-1-1-142,6-4 1,-5 0 166,5 0 1,-1 0-169,1 0 0,2-4 50,-7-1 0,5-7 16,-5 3 0,1-9 93,-6-1 0,1-5-28,-1 4 0,1-5 84,-1 1 0,0-8-11,1-2 0,-2 2 136,-4 8 0,3 3-48,-8 6 1,6 6 459,-5-1 14,0 7-270,-5-4 0,1 9-143,4 3 0,-3 3-9,3 6 1,-4 2-89,-1 4 0,0-3-53,0 7 0,0 0 1,0 5 0,0 5 110,0 0 0,0 0 11,0-5 0,2 4-40,3 1 1,-4 0 8,4-5 1,-3 1-19,-2 4 1,0-4 12,0 4 0,0-3 28,0-2 0,0 4-137,0 1 0,-5 0-61,0-5 0,-1 0 52,1 0 0,-3-2 20,-7-3 1,1-3 106,-1-7 1,1 1 98,-1-1 1,-1-1-139,-3-3 1,1 1-35,-6-6 0,2 0 189,-2-5 0,-4 4-92,4 1 1,-3-2-400,-2-7 0,5 0 179,0-5 1,5-1-839,-5-4 1,4-1-146,-4 1 1,6-7-469,-1-3 1,3-4 1019,2 0 1,-1-6 520,1 0 0,-7-6 0,-2 3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35.5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73 87 7676,'4'-10'2334,"1"1"-2035,6-1 1,-4 1 84,3-1 0,2 5 0,-2-5-214,3 7 0,1-5 24,1 3 1,-1 4-50,1-4 0,-1 3 24,1 2 0,-1 0-120,1 0 1,-1 5 96,0 0 0,-1 6-135,-3-1-27,3 3 0,-5 8-194,0-5 162,-2 5 0,-6-1 122,0 5-190,0-5 64,0 8 0,0-11 99,0 7 1,-1-4-5,-4 4 1,3-6-33,-3 1 1,-1 2-12,1-2 0,0 2 187,5-2 1,-4-3-27,-1 3 0,0 2 60,5-1 1,0-1-62,0-5 1,0 1 70,0-1 0,2 1-73,2-1-3,-2 1 71,4-7-283,1 5 0,-4-7 175,7 4-165,-7 2 0,5-5-2,-3 3 56,-4-4 0,6-4 109,-7 2-40,0-2-47,0 11 1,0-10 33,0 7-134,-7-7 107,-1 10 20,0-12-4,-5 12-18,5-5 0,-1 5 28,-1-3-11,7 3-101,-4-5 86,7 6-54,0 1 1,0-1-1,0 0 0,2 3 7,3 2 1,-2-3 24,7 3 1,-5 2-1,4-2 1,-1 2 41,2-2 1,1 2 8,-6 3 0,5 2-23,-6-7 1,6 7 8,-5-2 0,0-1 22,-5 1 0,4-7 101,1 3 0,0-3-120,-5 3 1,-1-4 11,-4 3 0,3-3 374,-3-1-202,-3-1-46,0 0 1,-6 1 18,-1-1 0,1-4-125,-1 0 0,1-2-142,-1 1 1,-4-1-113,0-3 1,-5-3-414,5 3 0,-6-4-725,6-1 1,-5 0 632,5 0 0,-5-1-291,4-4 0,1-2-47,5-2 0,1-9 1011,3 4 0,-3-4 0,5 3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36.14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1 174 7509,'0'-15'458,"0"1"-41,0 6 114,0 1-225,0 1-27,0 4 142,6-4-182,-4 6 0,6 0 7,-3 0 0,-4 1-55,4 4 0,1 5-120,-1 9 1,2-1 13,-3 6 1,-2 0-78,3 5 1,1 0 121,-1 0 0,2 0-38,-3 0 1,-2-5 4,3 0 1,1-7-78,-1 3 0,0-4 48,-5-2 9,0 1 49,0-7 56,0-2-88,0-6-120,0-13 1,0 4 161,0-11-78,0-2-5,0 6 0,-2-12 13,-3 4 1,4-1 0,-4 1 1,3-4-72,2 4 1,0-3-110,0-2 0,0 0-517,0 0 292,7 7 169,-6-6-928,12 12 707,-5-5 1,7 8-139,-1 4 1,2-4-232,4 3 1,2 4 318,7 1 1,-5-1-309,0 1 748,0 0 0,5 5 0,0 0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36.61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333 58 7723,'0'-15'649,"-2"7"-314,-3 4-144,-3-4-48,-6 6 0,0-6 144,-1 3 347,1 3-301,-1-4 1,1 6 35,-1 0 1,1 0-85,-1 0 1,1 5-44,-1 0 0,1 6-48,-1-1 0,-4 7 0,0 3 0,0 4-26,4-5 0,1 7-24,-1-2 0,6 3-50,-1 2 0,7 0-144,-2 0 0,3 0-77,2 0 140,0-7-2,7 5 0,1-11-230,6 4 0,1-4 21,-1-2 1,1-1-337,-1-3 316,1-4-75,5-6 140,-10 0 1,9-1-29,-9-4 0,3-8-53,1-6 1,1-2 102,-1 1 1,1 0 49,-1-5 0,-4-2 172,-1 3 0,-1-3-59,2-2 411,3 0-323,-11 0 0,9 2 72,-6 3 0,4 8 376,-4 6-6,0 7-192,-5-4 0,0 9-164,0 3 0,0 3-59,0 6 0,0 5-15,0 1-112,6 5 171,-4-8-560,11 10 302,-12-11 0,12 10-183,-3-7 0,-2 0-298,2-4 1,-1-1 11,6 1 0,-1-3-448,1-2 0,-1-2-205,0-3 0,1-4 170,-1 4 1019,1-10 0,6-9 0,1-8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37.03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73 1 7644,'-15'6'139,"1"-2"1,1 5 0,2 4-1,3 3 1,1 5 999,4 1 1,2 4-574,1 8-375,0-4-48,0 12 0,1-6 48,4 2 1,-2 2 142,7-6-651,-1 0 290,-1-5 0,5 0-13,-3-1 0,-2-3-67,2-1 0,-7-7-430,2 3 391,3 2 1,-7-6-435,4 3 193,-3-9 226,4 3 120,-4-11 1,4 2 6,-6-8 0,0-4 37,0-7 1,0 1 155,0-1 0,0-4 242,0 0-225,0-7-71,0 3 1,7-6 200,2 1-125,-2 5-24,6 2 1,-5 4 300,6 2-312,0-3 1,1 17 68,-1-4 0,1 5-19,-1 5 132,-6 3-104,5 6 1,-5 2-202,7 4 1,-2-4 88,-4 3 0,4-1-406,-3 1 1,-2-3 107,1 3-1272,-5-3 993,8-8 0,-8 4 199,5-8 1,-4 6 44,5-5 1,-5 0-124,4-5 344,-6 0 0,10-7 0,-5-1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37.17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58 0 7644,'-14'0'-328,"-1"0"184,7 0 1,0 0 178,3 0-31,4 0-128,-6 0 0,14 6 0,1 2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37.53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30 232 7644,'-9'-6'281,"-2"2"1,6-5 0,2-3 0,2 0 0,1-3 0,0-1 1030,0-3 1,1 3-1003,4-4-119,3 4 0,7-5-48,-1 5 1,2-3-51,3 9 0,-3-1 112,4 6-323,-4 1 145,-2 4 1,2 1 229,4 4-387,-4 3 126,4 7 0,-5 4-45,-1 0 0,1 7 24,-1-2 0,-6-2 70,-3 2 1,-3-1-6,-2 1 1,0 3-93,0-3 1,-8-3 98,-7-1 0,1 0 42,-5 0 0,1-3-27,-1-7 87,3 3-114,-5-11 0,1 9-127,1-6 1,0-1-191,4-4 1,1-1-916,-1-4 600,1-3 369,6-6 1,-3-6-877,6 1 550,0-7 103,5 4-1144,0-1 1595,0-4 0,6 4 0,3-5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38.49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73 15 7638,'-15'0'-218,"1"0"-76,-1 0 1384,7 0-476,-4 0 506,10 0 430,-4 0-1468,18 0 1,3 0 64,9 0 0,3 0 43,-3 0 0,-1 0 24,1 0 1,0-2-555,5-3 0,-5 4 198,0-4 1,-5 3 61,6 2 1,-8 0 13,3 0 1,-4 0-56,-2 0 1,0 2-1,1 3 1,-2-2 27,-4 7 113,4-7 1,-9 11 49,5 1 0,-6-1-103,2 5 389,-3 4-218,-2-1 1,0 3-77,0-1 1,0 0-25,0 5 1,0 0 374,0 0-57,0-7-165,0 5 1,0-6 114,0 3-201,0 4 1,0-11-180,0 7 75,0-6 0,0 3-98,0-7 1,0 1-236,0-1 0,0-4 83,0 0-815,0-7 686,0 10 1,1-12 87,4 4 1,-2-3-171,7-2 1,-7-2 459,2-3 0,3-3 0,0-6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38.64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1 7638,'-14'0'134,"-1"0"87,7 6-91,2-4-751,6 4 480,0-6 1,0 7 0,0 1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38.8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0 7638,'0'8'646,"0"-2"-1461,0-6 502,6 0 313,-4 0 0,11-6 0,-5-2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39.28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1 145 7616,'0'-14'0,"0"-1"878,0 1 1,6 0-208,4-1 0,2 1-140,3-1-218,-1 7-105,1-5 1,4 10 2,0-7 1,2 7-47,-1-2 0,-4 4 23,3 1 0,-3 1-115,-2 4 0,-1 0-36,-3 10 0,1 2-122,-6 12 1,1 0-199,-1 0 0,-3 0 172,3 0 1,-4 0-129,-1 0 0,-5 3 87,1-3 0,-8 3 94,3-8 0,-4-3-48,-2-2 1,-4-3 151,0-1 1,0-1-14,4 0 1,1-1 438,-1-3-77,7 3-160,-5-12-166,12 6 1,-4-7 79,10 0-194,3 0 1,6 0 116,1 0 1,4 0-45,0 0 1,0-2-34,-4-3 0,-1 4-115,1-4 1,4-1-93,0 1 1,1 0 62,-6 5 1,1 0-415,-1 0 1,1 0 208,-1 0 1,0 0 168,1 0 1,-1 0-108,1 0 292,-1 0 0,1 0 0,-1 0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0.59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0 131 7617,'7'-8'530,"1"1"-451,6 7 1,2 0 996,3 0-466,-3-6-209,12 4-96,-12-4-150,11 6 1,-6-5 155,3 0-277,3 1 31,-4-3 0,4 6 81,-3-4 1,2-2-12,-7 2 1,7-4-173,-2 4 24,-3-6 38,0 9 0,-2-6-108,0 3 43,1 4 0,-6-6-43,1 7 56,-1-6 0,-4 4 119,-1-3 74,-5 4-98,8 1-30,-10 0 1,4 1-9,-6 4 1,0 3-1,0 7 1,0 6 116,0 3 0,0-2 578,0 2-417,0 7-65,0-1 1,0 7-47,0-3 1,0-3 29,0 2-2,0 4-112,7-6 1,-6 9 12,4-6 0,2 4-79,-2-4 0,1-2-21,-1-8 0,-4 2 71,4-7 0,2 0-326,-3-4 104,1-1-713,-5 1 458,0-1-272,0-6 1,0 0-95,0-3-1240,0-3 316,0 4 302,0-19 1368,0 4 0,0-19 0,0 6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1.19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1 102 7322,'1'-15'-364,"4"1"0,-2 4 1115,7 0 1,-5 6 21,5-6-459,-1 7 1,6-9 91,-1 8 0,1-3 284,-1 2-340,0 4-103,1-6 0,6 7 269,3 0-96,-3 0-228,6 0-18,-11 7-7,12 1 1,-12 8-28,3 3 1,-3 4-1,-2 6 0,-6 1-24,-3 4 1,-5-2-174,-5 6 1,-3-4-170,-6 5 180,-1-7 1,-4 2 40,0-10-148,-7 3 79,10-4 0,-11-1-198,11-1 1,-10-8 123,7-4 0,-1 3 19,6-8 36,0 8-1690,-1-11 508,1 6-479,6-14 1208,1-1 1,9-11 545,3 0 0,3-7 0,6 4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1.44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304 12 7653,'-14'0'178,"0"-2"1,-1-1 0,1-2-1,-2 4 1,-4 2 0,-4 6 1099,-3 1 1,0 6-662,2 5 49,-2 7-237,11-3-1,-11 6-194,11-1 0,1 1 78,10 0-120,4 0-325,1 0 154,0 0 1,1 0 72,4 0 1,5-5-106,9 0 1,2-6-827,3 1 403,10-3 295,-10-1 0,11-6-1404,-6 1 993,0-7 0,5 3-1718,0-6 1108,6 0 1160,-10 0 0,19-6 0,-5-2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2.21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0 174 7638,'0'-14'591,"0"-1"1,5 1 107,0 0-429,6-1 0,-8 1 179,7-1-258,-1 7-17,12-5 1,-3 5 135,6-6 1,-5 4-59,5 0 0,0 7 92,5-2 1,0 4 50,0 1-166,0 6-86,0 2 0,-6 8 143,-4 4-237,-3 9 47,-8 8 0,3 3-223,-6 3 1,-2-3 137,-8 8 0,-3-7 97,-6-3 0,-5-6-269,-1 2 1,-5 1-385,1-1 1,1 0 342,-1-5 0,0-5-7,-5 0 1,5-5 310,0 5 0,6-6-52,-1 1 113,3-3 0,6-6 91,0 0-197,7-7-32,-3 3 0,7-6 17,4 0 1,3 0-18,7 0 0,-1-5-85,1 1 1,4-1 29,0 5 1,7 0-130,-2 0 0,-1 0-298,1 0 203,0 0-137,5 0 0,0 0-273,-1 0 1,1 0 355,0 0 1,0-5 67,0 0 1,-2 0-134,-2 5 373,2-6 0,-11-2 0,5-7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2.51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1 101 8064,'0'-14'255,"0"-1"453,0 1-403,0 0 0,0 4 75,0 0 1,2 5-17,2-4 1,9 6-63,7-2-112,-1 3-24,2 2 1,-4 0 172,7 0-148,1 7-52,-3 1 0,4 6 71,-7 1 1,0 1 75,-4 3-341,-1 3 105,-6 1 1,4 4 131,-8-3 0,1 4-23,-5 1 1,-1-5-129,-4 0-564,-3 0 402,-7 5 0,-6-7 67,-3-3 1,2 2 130,-2-1-1973,0-1 1219,1-5 0,-3-1 49,7-3 0,0 1-945,4-6 982,1 0 601,6-5 0,-5-7 0,5-1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2.8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230 15 7638,'0'-8'1201,"-6"1"-82,-2 7-686,0 0 0,-5 0 28,3 0 1,-3 5-120,-1 0 0,-1 8 152,1 1-303,0 1-1,-7 12 188,5-11-212,-5 11 1,6-9 119,1 6-69,6 0-74,-5-1 0,11 2 7,-2-5 0,4 4-120,4-5 1,4 2-369,7-2 300,-1-3 1,6 3-346,-1-9 198,7 3 144,-4-11 12,7 10 1,-5-10-10,0 3 0,0-4-41,5-1-2899,6 0 1964,-4 0 0,6-1 1014,-3-4 0,-4-3 0,6-7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4.61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30 0 7659,'-8'0'0,"-5"0"0,11 0 2768,-4 0-2516,6 7 37,6-6-96,2 6-148,7-7 99,-1 0 1,5 4 144,1 1-286,5 0 0,-2-5 121,6 0 1,1 0-31,4 0-74,-4 0 1,6 0-131,-7 0 107,0 0 0,0 0 69,-1 0-299,-5 0 135,-2 0 0,-7 0 11,1 0 0,-1 5 26,1 0 85,-7 0 113,-2 1-69,-6 2 0,2 2-25,3-1 0,-4 1 82,4 4 0,-3 6 128,-2-1 20,0 7-232,-7-4 260,6 7-243,-6 0 0,7 0 70,0 0-51,-6 0 0,4 0 83,-3 0-61,4-1-114,1 1 95,0 0 0,0-1 20,0-4 1,0 1-19,0-5 0,0 4-231,0-5-192,0 0 26,0-4 0,0 4-239,0 0 0,0-4 250,0-6-964,0 1 345,0-2-204,0-1-344,0-7 804,6 0 667,-4-7 0,11-1 0,-5-6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4.92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0 116 7659,'0'-14'1188,"5"-1"-914,0 1 436,6-1-392,-9 1 0,10 4 189,-2 1-104,9 6-153,-3-10 0,12 11-46,-4-3 1,3 4-13,2 1 1,0 0-25,0 0-24,0 6 1,-2 4-35,-3 9-79,-3-3 0,-3 11 75,-4-3 0,2-1-134,-11 1 1,0 0 76,-5 5-138,0 0 74,-6-7 0,2 4-96,-5-7 29,-7 7 115,0-10 0,-7 7 6,4-4 0,1-3-229,-6 3 1,0-3-276,-5-1 1,2-5 64,3-1 0,1-6-281,4 2 1,8-3 77,-4-2 1,5-2-256,1-3 0,2 1 858,7-11 0,-6 4 0,-2-10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5.19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131 15 7951,'-7'-8'782,"6"1"0,-12 7-126,3 0-98,-2 7-134,3 1-150,-3 6 1,4 5 246,-7 1-329,1 5-36,6-2 1,-4 4 47,8-3 1,-1 4-72,5-4 1,0 1 11,0-1 0,0 2 168,0-7-685,0 7 332,6-10 1,2 5-892,7-7 483,-1 1 312,1-7 1,1 3-1274,3-6 643,-3 0 336,11-5-1090,-11 0 975,12 0 1,-7 0-65,3 0 609,3-7 0,-5-1 0,7-6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5.46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30 7829,'15'-8'1739,"-5"1"-1306,-1 7 0,1 0-28,4 0-480,1 0 133,6 0 1,-5 0-344,5 0 264,-7 0 0,0 0 109,1 0-977,-1 0 428,1 0 47,-1 0-364,1 0-230,-1 0 385,-6 0 252,-1 0 371,-7 0 0,0-6 0,0-2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5.66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 8250,'0'14'836,"0"1"1,0 4-510,0 0 0,0 2-126,0-1 1,0-3-203,0 7 0,0-4-123,0 4 1,0-5-176,0 5 1,0-6-16,0 1 0,0 2-264,0-2 1,0-4-352,0-6 929,0 1 0,0 4 0,0 1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5.94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44 8248,'7'-8'1963,"1"2"-1982,6 6 1,2-2-169,3-3 1,-2 4 247,2-4 0,-2 3-347,3 2 0,-4 0-682,3 0 0,-3 0 524,-1 0 444,-7 0 0,4-6 0,-3-2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6.31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130 0 7634,'-14'21'0,"0"-5"0,-1 3 0,2-1 0,4 1 0,-4-3 708,3 4 1,2-3-232,-2 3 0,6-9 26,-6 3-244,7-2-221,-4 2 186,7-6-261,7-1 1,1-7-105,6 0 0,2 0 82,4 0 0,-3 0-37,7 0 1,-4 0 78,4 0 1,0 6 26,5 4 0,0 2 53,0 3 0,0 4-1,-1 1 1,-5 4 6,-4-5 0,2 2 16,-2-2 1,-1-1 63,-8 6 0,1-7-52,-6 3 0,0 1 105,-5-2 1,0 0-31,0-4 1,-2-1 56,-3 1 1,-8-1-77,-6 0 0,-7-1 19,2-3 0,2 3-59,-2-4 0,-5-2 3,-5-2 1,0-4 43,5-1 0,0 0 5,0 0 1,7 0-1551,3 0 0,3-6 209,1-4 1,2 1-1218,4-6 2393,2 4 0,1-16 0,-2 4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9.35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333 29 7660,'-9'-5'0,"-1"1"0,-1 0 247,-2 3 723,-2-6-583,1 6 0,-1-6-185,1 7-138,-7 0 1,3 2 137,-6 3 1,5-2 1,-5 7 1,5-1 138,-5 6 0,4-1-111,-4 1 0,11-1-87,-1 0 1,9 1 24,0-1 1,4 1-110,1-1 0,6 6 36,4-1 0,9 5-100,5-5 0,3 5 61,2-4 0,-5 4-80,0-5 1,-1 2-18,1-2 1,2-1 74,-7 6 0,5-5-125,-5 5 1,1-6 40,-6 1 1,-1 2 41,-3-2 0,-4 2-18,-6-1 1,0-4-15,0 3 0,-6-3 29,-4-2 1,-3-4-12,-1 0 1,-1-2 170,1 1 0,-5 3-96,-1-8 1,1 1-16,4-5 0,1 0-10,0 0 1,-1-1 12,1-4 1,4-3-123,0-7 1,6 1-204,-6-1 1,7-4 163,-2 0 0,3-7-89,2 2 0,2-3 118,3-2 0,4 0-36,11 0 0,-4 0-147,3 0 1,2 0 52,-2 0 0,7 0-47,-2 0 1,3 2 100,2 3 1,0-2-106,0 7 1,0 0-44,0 4 0,-5 1-228,0-1 1,-6 3-426,1 2 966,-3-3 0,-2 5 0,1-6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57.89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0 160 6954,'10'0'328,"-1"0"1,-1 1-226,2 4 1,8-3-7,-4 3 1,4-4-22,-4-1 0,5 0-5,1 0 1,4 0 58,-5 0 1,7 0-31,-2 0 0,8-5 1,2 1 0,11-3-6,-2 2 1,10 2 0,0-7 1,3 6-63,2-6 0,-2 5-126,-3-4 0,2 4 125,-7-5 1,2 5-13,-2-4 0,4 4-5,6-5 0,-5 5-93,0-4 1,-7 5 18,2 0 0,-7 0 52,-3 0 1,-11 2-9,2-3 1,-9 4-65,-1 1 1,-3 0-128,-2 0 1,-6-2 81,-3-3 60,3 4 63,-6-6 0,4 1 0,-6-2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58.7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87 7254,'10'0'308,"0"0"1,-1 0-172,6 0-73,-1 0 1,1 0 20,-1 0 0,5 0 2,1 0 1,4 0 5,-5 0 1,7 0 42,-2 0 0,3-2-40,2-2 1,2 2 7,2-3 0,6 3-51,9 2 1,-1 0-17,6 0 1,-2-4 5,2-1 0,3 0-112,-3 5 0,-3-5 20,-2 0 0,-3-1 55,-1 1 1,-1 4 76,1-4 0,4 2 2,0-2 0,-2 3 5,-7-3 1,3 4-36,-4 1 0,-2-5 6,-3 0 1,-7 0 13,-2 5 1,-6 0 12,1 0 0,-3 0-120,-1 0 1,-6 0 64,1 0 0,-5 0-473,4 0-148,-5 0 258,2 0 0,1 0 0,1 0 1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09.56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217 44 7641,'0'-8'823,"0"-5"1,0 10-233,0-7-457,0 7 1419,0-3-1351,-6 6 1,4 1-1,-3 4 1,2-2-88,-2 7 1,4 0-116,-4 4 1,-2 2 57,3 3 1,-8 4 88,3 6 0,1 6-86,-2 4-42,0 3 77,-4-6-174,0 13 153,-1-11 1,5 7 14,1-6 0,4-5 0,-5 4 0,6-4-1,-6 4 0,5-4 9,-5 5 1,7-1-5,-2 6 0,4 4 37,1 0 1,-5-1-7,0-9 0,0 4-59,5-4 1,0-2-10,0-3 0,0-2 11,0-2 1,0 0-11,0 0 0,5 0-3,0 0 1,0 0-2,-5-1 1,5 1-91,-1 0 1,6-1 54,-5-4 0,5 1-61,-6-5 1,6 4 1,-5-5 0,6 0-135,-1-4 1,-2-2 33,1-4 0,-4 4-407,5-3-39,-1-4-388,6 7-648,-1-11 1136,1 4 0,-6-6-37,1 0-512,-7 0-765,4 0 1801,-7-6 0,-7 4 0,-1-4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09.9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73 7641,'-8'-8'0,"2"0"555,6 3-170,-6 3 127,4-4-300,-4 6 0,7 0 22,4 0 0,1 2 14,4 2 0,3 0 38,-3 5 77,2 1-122,3 4 1,-1 1 242,1-1-118,-1 1-223,7-1 0,-5 1 143,3-1-48,-2 1-95,-3-1 0,0-1 48,1-4 0,-5 4 95,-1-3-271,1-4 128,-2 7 0,3-10 168,-6 7-227,0-7 0,-4 4-10,4-7-120,-3 0 196,4 0-249,1 0 84,-6-7 0,7 4 204,-3-7-528,3 1 1,7-6 198,-1 1 0,5-2-164,1-3 0,0 2 131,0-2 1,-4 2-846,3-3 1,-1 7-464,1-6 0,-1 6 311,6-6 1170,-7-3 0,11 5 0,-6-3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0.91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218 15 7661,'-9'-6'-230,"1"4"196,4-2 744,2 2-130,-4 2-87,-1 0-341,-1 0 74,0 0 30,-5 0 1,5 5-77,-6 0 0,-1 4-8,1-4 1,-1 5-16,1-5 1,4 6 8,1-2 1,-1 3-42,-4-3 1,4 4-116,0-3 1,7 3-23,-2 1 1,4-4 154,1-1-187,0 1 0,6 4 81,4 1 0,4-5 20,5-1 1,-1 1 24,6 4-333,0 1 158,-1-7 0,4 8 44,-3-6 0,2 6-34,-2-7 1,2 9 18,-7 1 1,0 0 49,-4-4 0,-2-1 84,-4 1 1,2-1-45,-6 1 0,0-1 84,-5 1 1,-2-1-100,-2 1 1,-4-1 11,-7 0 0,1-4-38,-1 0 1,-4-5-71,0 4 0,-5-6-640,4 2 332,-5-3 224,9-2 1,-10-2-1160,7-3 588,-1 4 317,6-12-547,-1-1 484,1-3 486,6-10 0,-5 5 0,5-7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1.77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159 406 7688,'-14'-2'983,"0"-3"-591,6 4 1,-5-6-38,3 7 1,2 0 59,-2 0-204,1 0 0,-6 2 11,1 3 1,4 3-125,1 6-122,5 1 170,-2-1 1,1 2-109,0 4 1,0 0 76,5 5-191,0 2 1,2-5 50,3 7 1,-4-1 72,4-4 1,3 1-84,2-5 0,-2-1-81,2-5 66,-1 1 1,4-6 47,-3 1 0,3-7-104,-4 2 1,4-10 73,2-4 0,-1-11-79,1-4 0,-3 2 56,-2-2 0,3 0 85,-4-5 1,-2-2-63,-2-3 1,1 4-7,-1-4 1,0 5 295,-5 5 1,0 3 83,0 7 168,0-1-92,0 1-199,0 6-81,0 1 0,5 14-29,-1 3 0,3 2-45,-2 3 0,-2 4-122,7 0 1,-1 1 50,6-6 0,-1 1 82,1-1 0,-1 2-180,0 3 0,1-4 87,-1-1 0,1 1-226,-1-6 146,1 4 0,-6 0-154,1-3-148,0 3 132,4-12 153,-6 6 1,-1-9 16,-7-3 1,0 0-88,0-9 503,0 3-229,0-10 0,0 0-17,0-3 1,0-4 112,0 0 1,0-3-85,0-3 0,1 2 59,4-6 1,-2 4-49,7-5-73,-1 7 14,0 3 0,3 8 76,-2 7 0,3 1-46,1 3 1,-4-1 4,0 6 0,-1 1-53,6 4 1,-1 6-9,1 4 1,1 4 62,3 5-213,-3-3 164,5 12 0,-7-6 48,1 7-247,-1 0 88,1-6 1,-1 2-54,1-5 0,-1 4 31,1-5 0,-6 0 34,1-4 1,-7-6-112,2 1-8,-4-7 91,-1 10 1,0-13-2,0 0 1,0-6 80,0-9 1,0-4 6,0 0 0,0-7 193,0 2-119,-6-10 0,4 2 257,-2-7 1,2 1-323,2-6 0,2 6 98,2-1 1,4 7-57,7-2 1,-1 10-68,1 5 0,-1 9 91,1 6 1,-1 2-15,1 2 1,1 0-27,3 0 0,-3 11-17,3 4 0,-1 4-247,1 0 0,-3 4 83,4 6 1,-4 4-109,-2 1 0,1-2 75,-1-8 0,1 4-807,-1-4 0,-4-3 65,-1-2 0,-4-5-1212,5-4 2132,-1 3 0,6-5 0,-1 6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2.10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0 318 8235,'0'-8'1689,"2"-3"-1482,3 6 0,3-6-12,6 1 1,-4-3-50,-1-1 1,1-1 21,5 1 1,-1-2-93,0-3 1,-4 2 1,0-2 1,-7 3 106,2 2 1,1-6-141,-1 1 1,0 0 56,-5 4 1,-2 1 33,-3-1 0,2 7-27,-6 4 1,-1 2-49,-5 2 0,6 0 37,-1 0 0,1 6-8,-6 4 0,2 9 31,4 5 0,-3-1-11,8 1 1,-3 0 8,2 5 0,4 0 41,-4 0-64,10 0 0,-2-5 14,7 0 1,1-1-397,8 1-222,-3-4 377,11-11 0,-4 2-1061,6-6 572,6-1 289,2-4-739,6 0 1,1-6 438,-1-4 0,1-3 631,-1-1 0,0-7 0,1-1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3.04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15 201 7650,'-8'0'691,"1"0"-54,7 0 1,12 0-427,2 0 0,-1 2 0,-4 3 1,1 3-53,5 6 1,-3 1 47,-2-1 1,3 5-112,-3 1 0,-2 4 59,1-5 0,-4 5-197,5-5 0,-7 1-28,2-6 0,-4 1-104,-1-1-55,0 1 234,0-1-192,0-6 152,0-1 1,-4-9-100,-1-3 1,-2-3 114,2-6 0,2-2 19,-6-4 1,4 3 5,-5-8 0,7 1 85,-2-5 1,4-1 11,1-4 1,0 4-102,0-4 0,1 3 13,4 3 1,-2 5 29,7 4 0,-1 4-37,6 6 0,1 2 21,3 7 0,-3 0 64,4 0 1,-4 7-92,-2 2 0,1 9-7,-1 1 1,0 5-27,1-4 1,-5 4 51,-1-5 1,-1 5-85,2-5 0,-2 5 92,-3-4-11,-4-1-29,6-5-88,-7 1-50,0-7 100,0-8 0,0-13 155,0-6 0,0-7-123,0 2 0,0-3 71,0-2 0,0 0-58,0 0 1,1 0 7,4 0 0,-2 5 8,7 0 0,0 11-13,4-1 0,-4 7-32,-1-2 0,1 5-8,5 0 1,-1 8-136,0 6 0,1 4 100,-1 6 0,1 1-310,-1 3 0,1 1 141,-1-5 0,1 4 108,-1-5 1,1 5 8,-1-5 0,0-1-879,1-8 0,-1 1 1007,1-6 0,-1 6 0,1-3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3.88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14 536 7720,'0'-15'32,"-6"1"1,4-1 470,-2 1-81,2 0-214,2-1 3,0 7 0,0 3 211,0 10-223,0 3 1,5 8 13,0 3 1,4-3-3,-4 4 0,5 1-180,-5-2 0,6 7-144,-2-2 1,0-3 128,0-2 1,-4-3-96,5-2 0,-2 1 59,1-1 1,4-4-132,-3 0 1,-2-7 40,1 2 0,-4-5 18,5-5 1,-2-3 25,2-7 1,1-1 25,-6-3 1,4-3 63,-4-7 0,2 1-56,-3 4 1,-2-3 131,3 3 1,-2-4-73,2 0 0,-4 5 319,4 4-188,-3-4 379,-2 7-286,0 2 0,0 9-108,0 10 0,0 3-38,0 6 0,0 1 25,0-1 1,0 1-143,0-1 1,5 2 90,-1 3 0,3-3-130,-2 4 1,-2-4 78,7-2 1,-6-1-119,6-3 0,0 1 75,4-6 0,1 4 22,-1-4 1,0 0-340,1-5 0,-1 0 140,1 0 1,-1-6 6,1-4 0,-1-3 108,1-1 0,-2-2 96,-4-4 1,2 3-106,-6-7 1,5 0 173,-5-5 1,0 1-10,-5 4 0,0-3 107,0 3 1,0 1-27,0-1 1,0 7-88,0-3 0,0 9 130,0 1 1,-2 7 139,-3-2-126,3 4-112,-4 7 0,6 2-94,0 7 0,0 1-97,0 3 0,0-3 111,0 3 1,2 2-51,2-1 0,0 4 69,5-5 0,-1 5-131,2-5 1,3 5 60,-3-4 0,2-1-150,3-5 1,-1-1 49,1-3 1,-1-2-115,1-3 0,-1-4-14,1 4 0,-1-5 114,0-5 1,-1-3 26,-3-6 1,1-2-44,-6-4 0,5 3 176,-6-7 1,6 0-99,-5-5 0,0 0 164,-5 0 1,0-5-47,0 0 0,0-4 148,0 4 1,0-4 13,0 4 1,0 0-31,0 5 0,0 7-73,0 2 0,0 9 279,0 2-205,0 5 20,0-2-145,0 19 0,0 1-100,0 10 0,1 4 31,4-4 0,-2 5-37,7 4 1,-5-2-73,5 3 0,-6-4 85,6-1 0,-5 0 34,4 0 0,-4-7-11,5-2 0,-5-3-714,4 3 0,-1-9 319,2 3 1,-4-7-1579,-6 2 769,0-5 1225,0 2 0,0-6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4.1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1 129 7715,'0'-8'484,"0"-5"1,1 5-179,4-6 1,-2 4-97,7 0 1,0 6-1,4-6 1,1 2-13,-1-2 0,5-1-100,1 6 1,4-1-58,-5 1 0,7 3 94,-2-2 1,-2 4-173,2 4 0,-1 4 73,1 7 1,-3 4-277,-7 0 0,1 7 140,-1-2 0,-4-1 111,0 1 0,-7-7-192,2 3 1,1-4-1252,-1-2 352,0 1-256,-5-7 1336,0-2 0,0-6 0,0-13 0,0-3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4.27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 1 7763,'-8'0'214,"2"0"-1414,6 0 859,13 0 0,-5 6 341,6 4 0,1 3 0,-7 1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4.69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72 246 8604,'0'14'1281,"0"1"-1143,0-1 0,0 1 70,0-1 1,5 2-118,0 4 0,1-4 114,-1 3 1,-3-3-161,3-1 1,-2-1 77,2 0 1,-4 1-146,4-1 100,-3 1 13,-2-1 1,0-4-440,0 0 266,-7-7 1,-1 2 2,-6-10 1,4-3 60,1-7 1,0 1-36,0-1 0,-4-6 51,3-3 0,2-9 85,-1-6 0,5-1-26,0 1 1,2-6 9,2 7 1,2-6-63,2 11 1,5 1 23,5 7 0,0 5-76,1 5 1,-1 6 76,1-1 1,1 7-104,3-2 0,-3 3 86,3 2 0,-2 2-54,-3 3 0,-4 3 3,-1 6 1,-4 2-9,5 3 0,-7-2 29,2 2 1,-4 2-1,-1-2 0,0 5-447,0-5 0,-4 5 180,-1-4 1,-6-3-515,1-7 1,2 1 79,-2-6 368,1 0 350,1-5 0,-5 0 0,5 0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4.932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 7697,'0'14'1799,"0"0"-903,0 1-549,7 6 48,-6-5-248,12 5 1,-10 0-163,7 3 46,-7-3 0,10 6-239,-3-3 1,-2 3 179,1 2 0,-4-6 137,5-4 1,-7 2 52,2-2 0,1 0-1114,-1-4 0,5-5-146,-5-1-655,-1-6 1352,-4 4 1,5-9 400,0-3 0,0-3 0,-5-6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5.1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 7697,'0'14'0,"0"-4"0,0-1 213,0 7-101,0 0 0,0 7 1045,0-4-739,7-3 0,-4 7-615,6-4 1,-4-3 124,5 3 1,-5-3-577,4-1 1,-6-6 67,2 1-752,3-7 1332,-6 4 0,11-7 0,-5 0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5.25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59 0 7697,'-15'0'0,"1"0"323,-1 0-348,7 0-717,2 0 516,6 0 0,13 0 0,3 0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5.69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145 507 7697,'5'-12'77,"0"-2"1,1 3 284,-1-9 0,-3 0-70,3 0 0,-2-5-393,2 1 0,-4 1 82,4-1 1,-3 5 48,-2-5 1,0 6 45,0-1 1,-7 3 118,-2 1 1,-4 5-76,-2 1 0,1 6-33,0-2 0,-1 5-101,1 5 1,-1-2 50,1 6 1,1 1-76,3 5 1,-3 5 85,4 5 0,2-3-143,2 2 1,4 0 78,1 5 1,0 5-72,0 0 0,1-1 54,4-4 0,-2 0-92,7 0 1,0-6 15,4-4 1,1 2 78,-1-2 0,1-5-30,-1-4 0,1-7 10,-1 2 1,-4 2-5,-1-3 0,1 0 4,4-9 0,-4-2 11,0-2 1,-6-6 27,6 1 0,-7-2 84,2-8 0,-3 4 37,-2-4 0,0-5-76,0-4 1,0-8 76,0 3 0,1 1-93,4-2 1,-3 6-85,3-6 0,1 7 99,-1-2 0,6 9-373,-1 0 0,3 6-60,1-5 1,0 6-217,1-1 1,4 3 615,0 2 0,7-1 0,-3 1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6.95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1 116 7617,'0'-9'550,"0"-1"28,0 0-262,0-4 0,5 0 49,-1-1 0,12 2-130,-1 4 1,3-3-36,-4 7 0,2 1 211,3 4 1,-1 0-84,6 0 0,-6 0-135,1 0 1,2 8-6,-2 6 0,-1 7 12,-8 8 0,-4 1-289,-6 4 1,0 3-418,0 7 1,-2-3 221,-2-2 0,-4 1 163,-7-6 1,-1-1 59,-3-4 0,4-1 95,1-4 0,-5 2 188,4-7 1,2 0-208,4-4 0,1-6 0,-4-1 272,3-1-31,6-3-71,-4-4-340,7 7 104,0-6 27,0 6-37,7-7 1,1 0-18,6 0 0,-4 0-168,-1 0 0,1 0-1,4 0 0,1 0-151,-1 0 1,1 0-58,-1 0 1,7 0-183,3 0 1,-1 0-273,1 0 1,0 0 908,5 0 0,0-7 0,0-1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7.24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73 7617,'0'-14'565,"2"-1"153,2 1 0,4 6-288,7 3 0,-1-2-146,1 3 0,1-1-40,3 5 0,-3 0-32,3 0 0,-1 0-24,1 0 0,-3 6-36,4 4 1,-6 4 23,-4 6 0,1 2-112,-6 7 0,0 5-172,-5-1 0,-2 1-204,-3-5 0,-3 0 174,-6 0 0,-2-2-239,-4-3 1,4-3 17,-3-6 1,3-1-695,2 1 244,-7-1-131,5 1 10,-5-7 930,13-2 0,1-12 0,7-2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7.48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261 1 7617,'-21'0'338,"5"1"-309,-3 4 1,1-1 2,-1 5 1,1 6 330,-6 4 0,5 7 485,-5-2 1,6 3-420,-1 2 1,3 0-64,1 0 0,7 0-203,3 0 1,4-5-82,1 0 1,1-5-185,4 5 0,0-6-61,9 1 1,-1-4-249,11-6 0,-4 4 193,4-3 0,0-4-136,5-1 0,0-3-542,0-2 1,0 4 47,-1 1 848,1 0 0,7-5 0,1 0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7.90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58 8109,'10'-5'1329,"-1"0"-964,-6 0-159,10 5 0,-5 0-84,7 0-61,-1 0 0,2 0-66,4 0 0,-4 0 63,3 0 0,2-1-38,-2-4 0,5 3-221,-5-2 0,1 2-352,-6 2 1,1-2 7,-1-3 1,1 4-1036,-1-4 1580,-6 3 0,5-4 0,-5-2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8.17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 7705,'34'-6'-75,"-21"4"0,14-4 267,-22 6 1,4 0 421,11 0 0,-4 0-517,3 0 0,-3 0-435,-1 0 0,-1 0-947,0 0 609,1 0-75,-7 0 751,-2 0 0,-6 0 0,0 0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48.49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376 1 7618,'-22'0'-104,"1"6"0,5-3 157,-3 7 0,3-1 39,-4 6 1,4-1 227,2 1 1,1-1 342,3 1 1,4-1-415,6 1 1,-2-1-62,-3 1 1,5-3-80,0-2-30,7 3 1,12-7-120,0 4 0,2-4 90,-1-6 0,2 5-70,7 0 0,-5 0-34,0-5 1,-1 6-69,1 4 1,-2 3 279,-2 1 0,-9 2-88,3 4 1,-4-3 136,0 7 0,-4 0-39,-6 5 1,0-3-43,0 3 1,-2-8 17,-2 8 1,-4-5 34,-7 0 0,-1-3-57,-3-7 1,-4 1 5,-6-1 0,5 1-219,0-1 0,5-4 55,-5-1 0,0-5-599,-5 0 1,0-2-78,0-2 1,2 0-373,2 0 1,-7-2 398,3-2 685,4 2 0,-9-11 0,3 5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4:50.32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15 159 7605,'-8'-14'884,"2"4"-195,6 0 0,1 2-82,4-1-374,3-4 1,7 5 293,-1-7-276,1 7 1,-1-4-22,1 2 0,4-1 171,0 1 0,7 2-61,-2 3 0,8 4-175,2-4 1,1 3-8,-1 2 1,-4 2-36,4 3 0,-8 4-97,-2 10 1,-8-1-95,-2 6 1,-1 0 75,-8 5 0,-2 0 99,-7 0 0,-1-5-145,-10 0 0,2 0-177,-11 5 1,5-5 63,-5 1 1,0-8 117,-5 2 1,5-2 17,0-3 0,6 0 2,-1 1 1,3-5 19,1-1 1,6-6-18,-1 2-199,7-3 85,-4-2 1,19 0 73,2 0 0,4 0-11,-4 0 1,5 5 58,1-1 1,-1 6-8,-5-5 0,6 6 74,-1-1 1,0 3-60,-4 1 1,-1 2 110,1 3 1,-2-2-32,-4 2 0,2-3-23,-6-2 1,0 1 10,-5-1 0,0 5 94,0 1 1,-8-1-32,-6-4 1,-2-1 151,-9 0 0,3 1-142,-2-1 1,-3-4-26,2 0 1,-2-6 259,-2 6 1,0-7-68,0 2 0,5-3-117,0-2 1,2 0-510,-2 0 0,3-2-727,6-3 0,2 2 148,4-7 0,-2 1-683,6-6 1,0-4 1572,5 0 0,0-7 0,0 4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7.57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261 29 7649,'-7'-8'0,"-1"2"0,-1 1 0,-1 0 0,7 1 427,-4 4 358,7 0-549,13 0 1,-3 1-2,9 4 1,-3-2-114,-1 7 0,6-1 152,3 6-170,-3-1 0,1 7 39,-3 3 0,-3 15 5,4 4 1,-6 5-56,-4 1 1,1 2-2,-6 7 0,5-2-27,-6-3 27,1 3 1,-5-4 56,0 6-66,0-1 0,0 1-18,0 0 1,-1-5 2,-4 0 1,-3-6-6,-7 1 1,1-3-85,-1-2 0,1-1 50,-1-3 0,-4 1-107,0-7 1,-2 8 129,2-3 1,-2 2-4,-3-1-186,-4 3-34,12-12 1,-9 6-22,5-8 1,0 0 0,0-4 0,4 2 28,-3-7 0,3 0-80,1-4 0,6 4-33,-1 0 1,2 0-144,-2-4 1,-1-6-215,6 1 0,-1-2-303,1 2 54,4 3 882,-6-5 0,1 6 0,-2 1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7.94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1 8090,'-9'2'1381,"5"2"1,2 4-1293,2 7 1,0 1 88,0 3 1,0 2-56,0 3 1,5 4-193,0-4 0,0 3 123,-5 2 0,0 0 54,0 0 0,-2 0 40,-3 0 1,3-5-27,-2 0 0,2-5-24,2 5 0,0-6 1,0 1 1,2-5-69,2-4 1,5 1 156,5-6-267,0 0 62,1-5 0,-1 0 105,1 0 1,6-6-1,3-4 1,0-3-159,5-1 1,-4 1-206,9 3 0,-3-3-12,-2 4 0,4-4-169,1-2 0,-5 6-434,-5-1 1,-1 5 357,1-4 0,-3 5-907,-7 0 1439,1 2 0,-1-4 0,0-2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8.85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58 7380,'-8'0'1301,"-5"0"-639,12 0 447,-6 0-654,20 0-204,-3 0 1,10 0-92,-5 0 1,4-5-1,1 0 1,-1-4 56,-5 4 0,6-1-24,-1 1 0,5 3-825,-5-3 341,7-3 224,-10 7 0,10-6 87,-7 7 0,0 0 6,-4 0-341,-1 7 58,1-6 87,-1 12 319,0-5-170,-5 7 0,2 1 28,-6 3 1,-1 3 115,-4 7 0,5-3 87,0 3 2,0-3-157,-5 15 197,6-10-211,-4 11 0,4-10 18,-6 6 1,0-5 32,0 0 1,0-2-68,0-2 1,0-2-10,0-3 0,0 2 108,0-7-475,0 0 230,0 2 0,0-9 62,0 2 88,0-3-2606,0-3 1688,0 5 0,2-11 260,3 3 0,-4-5 629,4-5 0,3-3 0,0-7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9.14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0 129 8476,'0'-15'0,"2"1"1024,3 0-656,3-1-224,6 1 1,1 4 253,-1 0-230,7 1 1,-3-1 24,6 0 0,0 7 0,5-2 0,-5 10 5,0 5 0,-5 3-58,5 1 1,-1 7-157,1 3 58,-3 3 0,-12 1-170,1-4 115,-7 10 1,4-15 142,-7 10-429,0-4 221,0 4 1,-7-5 76,-2 1 0,-6-8 12,-4 3 1,3-1-635,-3-5 143,-4 4 1,7-10-623,-3 6-249,3-6 859,1-1-686,7-7 1178,2 0 0,6-13 0,0-3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9.40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246 7 7662,'-15'-7'809,"1"7"0,0 2-291,-1 8 0,-4 4-188,0 5 0,-1 7-107,6-2 0,-6 4 202,1 0-189,0 1 1,4 2-4,1 3 1,4-5-1,1-1 1,6 1-17,-2-5 0,3-3-24,2-1 0,7 1-861,2-2 372,4 0 226,1-11-1131,1 5 821,6-5 1,-4 0 16,8-3-1040,-1-4 846,5-1 0,-5 0-131,0 0-298,0 0 986,-2-6 0,6 4 0,-6-4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9.6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58 9691,'7'-8'397,"2"3"0,4-1-180,2 1 0,1-1-167,3 1 0,-1 3-824,6-3 0,-7 4 399,3 1 0,-4 0 15,-2 0 1,1-2-13,-1-3 0,-4 4 372,-1-4 0,1 3 0,4 2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19.8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44 0 7662,'-8'6'436,"-4"3"151,7 5 0,1 0-255,4 1 1,-2 6-44,-3 3-96,4 3 184,-6-4-209,7 4 1,0-6 120,0 3-620,0 3 312,0-11 0,0 10 137,0-7 1,0 1 74,0-6 0,0 1-2793,0-1 1107,0-6 673,7 5 820,-6-12 0,12 6 0,-5-7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0.33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203 15 7662,'8'0'912,"0"0"-373,-3 0-162,-4 0-76,12 0-523,-5 0 0,7-5 240,-1 0-501,1 0 1,-1 5 141,1 0 1,-6 0-467,1 0 514,-7 0-441,4 0 734,-20 0 0,3 2 0,-9 2 49,3-2 1,-4 6 7,1-3 623,0-3-463,4 10 0,-1-4-19,-3 7 0,3-1-71,-3 1 1,3-1 689,1 1-245,7-1-302,-5 1 1,12-1-50,-4 1-28,3-1 48,2 0-133,7 1 37,1-1 0,6 6 144,1-1-259,6 7 51,-5-10 1,6 11 80,-3-3 0,-3-1-31,4 1 0,-6-2 133,-4 2-69,3 4 0,-7-12 26,4 3-265,-4 3 201,1-5 44,-6 3-380,6-5 160,-7-1 0,-2 1 105,-3-1 0,2-4 42,-7-1 1,1 0-550,-6 0 1,1 2-768,-1-6 1,-4 2 745,0-3 0,-5-2 173,4 3 0,-5-3-1342,1-2 1611,-10 0 0,-3 0 0,-6 0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0.85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15 289 7297,'-8'0'201,"2"0"499,6 0-563,12 0 1,-5 0-1,12 0 1,-4-1 262,9-4 49,-7 3-214,17-4 0,-3 4 383,12-3-293,0 4-52,1-6 1,6 2-45,3 1 1,-2-6 56,2 5-114,0-6-6,11 3 1,4-5 23,9 3 0,-2-2-189,7 2 1,-6-1 85,1 1 0,-13-3-193,-1 4 1,-1 1-12,11-2 1,4 5 96,0-5 1,-5 6 8,-4-6 0,-7 7-33,1-2 0,-9-1-76,-4 1 0,-3-2 100,2 2 0,-3 4 26,4-4 1,-6 3 25,-4 2 1,1 0 226,-7 0 1,0-4-220,-9-1 0,1 0 173,-5 5-429,-1 0 0,-5-2-245,1-2-83,-7 2 390,-2-4 29,-6-1-2046,0 5 1097,0-4 0,-6 6 456,-4 0 0,1 2 618,-6 2 0,-3 5 0,-10 5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1.40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405 15 7634,'-16'-1'135,"-1"-3"1,-3-1 514,3 2-461,-6 2 1,5 1 251,-6 0 1,5 0-134,-5 0-166,0 6 1,-5 1 47,0 2 1,2 4 10,3-3 1,1 2 40,4 3 0,4-1 67,1 1 0,1-5-258,8-1 1,0 1 100,5 4 0,7-4-228,3 0 0,9-6 83,5 6 0,3-2 135,2 2 1,0 1-108,0-6 0,0 6-150,0-1 1,-2 1 108,-3-2 0,2 4 78,-7-3 1,0 3-129,-4 1 0,-1 1 75,1-1 0,-7 5-130,-3 1 0,-4-1 53,-1-5 0,0 1-48,0-1 1,-6 6 98,-4-1 0,-4 0-13,-5-4 1,2-1 65,-2 1 1,1-6 37,-1 1 0,3-7 69,-3 2 1,3-3 100,1-2-114,1 0 1,1-2-165,3-3 0,4-5-97,6-9 1,0-3 142,0-7 1,6 0 30,4 0 0,8-5-196,1 0 1,2-4-257,-2 4 0,-1 0-431,6 6 0,-5 5 313,5 4 1,-1-4-394,1-1 0,3 2 910,-3-2 0,10-1 0,3-3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1.78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44 8611,'14'0'978,"1"0"1,1 0-696,3 0 0,2 0-81,3 0 1,3-2-1,-2-2-516,2 2 299,2-4 0,-5 1-705,0 0 0,-5-5 448,5 5 0,-6 1 196,1 4 0,-7 0-39,-3 0-1710,-6 0 1602,4 0 1,-7 6 0,0 2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1.93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15 7640,'0'8'325,"0"5"-184,0-11-101,7 4-353,1-6 0,13 0-1005,3 0 989,3-6 329,-4 4 0,4-11 0,-5 5 0,7-6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2.48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13 275 7070,'0'-15'-272,"0"1"1,-5 0 271,0-1 0,2 1 780,8-1-137,3 1-332,6-1 1,1-1-51,-1-3-26,7 3-47,-5-5 153,12 7-153,-12-1 0,11 1 0,-5-1 251,7 1-196,0 6 1,0 1-56,0 7 0,-2 0 11,-3 0 1,4 3 162,-4 7-215,-3 6-6,0 19 0,-9-1-194,-2 10 92,-3-4 0,-7 18-369,0-1 279,0-5 1,-7 9 76,-3-13-489,-2 0 318,-9-4 1,3-3 26,-6-2 0,-3-5 100,-2-10 0,-3 2-305,8-7 477,-10 6-220,3-8 0,-2-1 135,8-7 1,-2-6-80,11 4 1,-5-2 0,7 0 0,1-2-61,3-8 1,4 2 11,6-7 1,0 0 51,0-4 0,1 0-6,4-1 1,8 5-72,6 1-113,1-1 54,1 2 0,-1 2 185,4 6 1,4 0-140,-4 0-103,3 0 160,-4 0 0,4 4-29,-3 1-591,3 0 421,-4 2 1,3-6 41,-7 4 0,5-3 27,-5-2 169,1 0 0,0 6 0,3 2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2.780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72 7622,'0'-8'0,"2"-4"0,3 2 0,-2 2 292,7-2 0,-1 7 1233,6-2-1148,6-3 0,-4 7-152,7-4 1,-1 3-26,1 2 1,2 2 13,-7 3 0,5 7-13,-5 8 1,1 5-1,-6-1 1,-1 9-13,-3 0 0,-4 6 11,-6-5 1,-2 4-258,-2-4 1,-4 4 39,-7-4 1,1 0-700,-1-5 0,-6-5 399,-3 0 1,2-5-139,-2 5 1,4-11-149,-4 2 1,11-6-1239,-1 1 975,3-4 866,3-6 0,1-6 0,14-2 0,1-6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3.0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188 1 7622,'-14'0'764,"0"0"0,4 0-253,0 0 0,1 6-157,-6 4 1,1 9-136,-1 5 1,1 0-20,-1 5 1,1-2-33,-1 12 1,6-7-77,-1 2 1,7-4-117,-2-1 1,3-2 89,2-2 1,2 0-586,3-5 1,-2-1 289,7-5 1,-1-4 87,6 0 1,4-6-75,0 6 0,1-7-297,-6 2 0,2-3-1648,4-2 2160,-4 0 0,11-7 0,-5-1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3.21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29 7622,'15'0'426,"-1"0"-412,0 0 1,1 0 106,-1 0 0,2 0-104,4 0 0,1 0-644,3 0 0,3-2 191,-3-2 0,2 2 436,-2-3 0,3 4 0,-4-6 0,6-1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3.60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1 158 7622,'0'-15'0,"1"1"0,4-1 0,3 2 0,7 4 0,-1-4 1439,0 3-907,7-3 0,-3-1-298,6-1 1,0 6-35,5-1 1,0 7-171,0-2 1,-2 5 50,-3 5 0,-3 3-51,-6 6 1,-2 7 110,-4 3 1,-2 4-74,-7 1 1,-2 1-222,-3 4 0,-9 1-81,-10 4 1,-4 3 115,-1-4 0,1-1 138,-1 2 1,0-2-59,0 1 1,1-3 151,4-6 1,3-1 194,7-4 0,1-3-192,4-7 1,0 1-76,5-1 0,2-4-26,-3-1 1,5-5-240,5 0 1,3-2 82,7-2 1,-1 0 133,0 0 0,7-2-416,3-2 0,4 0-66,1-5 0,0 4-205,0-5 1,4 7 309,1-2 1,0 4 133,-5 1 0,3 0 249,-3 0 0,3 0 0,-10 0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4.14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1 261 8077,'14'0'1235,"1"0"-947,-1 0 1,7 0-136,3 0 0,10-5 113,4 1-125,11-8 1,-3 9 47,7-7 0,0 2 11,5-1 1,0-4-87,0 3 1,1-3-120,4-1 0,8 0-190,6-1 0,1 1 179,-1-1 0,-3 1-26,4-1 1,-5 6 83,0-1 0,1 2 5,3-2 1,-3 2-65,3 3 1,-10 4-128,-4-4 1,-9 3 41,-1 2 0,-11 0 59,2 0 1,-6 0 30,1 0 1,-1 0 0,-9 0 0,2 0-168,-12 0 0,0 0-326,-4 0-127,-7 0 419,-2 0 1,-7-4 84,-4-1 1,-3 0-533,-7 5 0,1 0 660,-1 0 0,-6 0 0,-1 0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4.73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145 145 7629,'-8'0'142,"0"-5"341,3 0-122,4-6 1,1 4-74,9-2 1,4-4-220,2 3 0,6-3 141,3-1 1,3 4-26,2 1 0,1 1-10,4-2 1,-3 2 21,2 3 0,3 4-55,-2-4 1,-2 3-4,-8 2 1,1 0-215,-5 0 0,-3 7 56,-7 2 0,-4 4-104,-6 2 0,0-1 14,0 0 1,-1 6 5,-4-1 1,-8 5 111,-6-5 1,-7 5-27,2-4 0,-5 1 4,-5-2 1,4-3 180,-4 3 1,5-4-61,5-6 0,-1 4-77,5-3 0,6 1 121,4-1-146,7 3 1,-2-7-144,10 4 0,3 1 183,6-6 0,1 1 1,-1-1 1,6-2-247,-1 7 1,2-2 4,-2 1 1,-3 4 96,3-3 1,-4-2 61,-6 2 1,3-1 374,-7 6 1,4-6 145,-4 1 118,0 0-424,-5 4 1,-5 1-36,0-1 0,-8-4 169,-1-1 0,-1-4-2,-4 5 1,-3-2-290,-2 1 0,-1-1 79,-3-3 0,2-3-93,-8 3 1,4-4-161,1-1 1,0 0-318,0 0 0,6 0 343,4 0 1,-2-4 50,2-1 0,4-7 74,6 3 0,-1-10 0,-4-4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6.81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29 145 7669,'-13'-1'-625,"4"-4"1140,2 3-234,7-4 1,0 4 286,0-2-397,0 2 1,7-11 10,2 3 0,4 2 0,2-1 0,-1 4 442,1-5-347,-1 1 0,7-1 324,3 0 1,-2 6-194,3-6 1,-1 5 3,5-5 1,-1 7-103,1-2 0,0 4-92,0 1 1,-1 0 2,-4 0 1,1 1 26,-5 4 1,-3 3-353,-7 7 0,-4 4-68,-6 0 1,-1 5 99,-4-4 1,-3 5 57,-7-1 0,-5 2-312,-5-2 0,0 2 76,1-7 0,-2 2-54,7-2 1,-5-7 161,4 2 1,1-3 20,5 4 1,4-7-13,0-3 0,7-2 30,-2 2-132,4-4 144,1 6 1,6-7 127,4 0 1,3 0-68,1 0 0,0 0 97,1 0 0,4 0-108,0 0 0,2 6 1,-1 4 1,-4-2 206,3 1 0,2 1 80,-2 5 0,0-1-50,-4 1 0,-5 4-111,-1 0 0,-6 2 87,2-2 1,-3-3-35,-2 4 0,-7-3 78,-2 3 1,-9-4-103,-1 3 1,-5-3 28,4-2 1,-4-1-190,5-3 1,-5 1-45,5-6 0,-5 5-601,4-6 1,1 1 180,5-5 1,-3-1-68,-2-4 1,8-2-129,-4-2 1,6-9-1294,-1 4 1997,4-4 0,-1-9 0,-1-4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7.17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246 15 7989,'-8'-8'-520,"2"2"1,4 6 350,-3 0 1,2 1 1526,-7 4-849,7 3 1,-10 13 233,4 3 1,-4 3-331,-2 2 0,1 5-268,-1 0 1,1 7 53,-1 3 0,1 1 23,0 8 1,-1-2-54,1 2 0,1 2-20,3-7 0,-1 0 35,6-4 1,0-1-4,5 0 1,0 1-200,0-1 0,5 0-83,0 1 0,6-1-563,-1 1 1,3-6-73,1 1 0,1-7-430,-1 2 1,7-9 1165,3-1 0,3-6 0,2 3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7.94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1 131 7697,'1'-13'-11,"4"3"0,-2 4 711,7 6-461,-7 0 0,10-5-82,-3 0 0,2-1 0,4 2 28,4 0 1,-3-6-155,8 5 0,-1-4 82,5 4 0,-2-5 49,-3 5 1,-2-4 8,-2 4 0,-4-2-14,3 3 1,-3 2 139,-1-3-241,-1 4 1,0 1 59,1 0 0,-7 1-170,-3 4 1,1 3-44,-1 6 1,0 6 311,-5-1 0,0 7-136,0-2 0,0 3-9,0 2 1,0 5 117,0-1 1,0 1 206,0-5 1,0 0-182,0 0 0,0 0-13,0 0 1,0-5-235,0 0 1,-5-2-135,0 3 0,0-5-897,5-5 842,0 6 0,-4-5-1565,-1 3 479,0-9 22,5-4 1120,0-6 0,0-19 1,0-5-1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8.216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72 7728,'14'-21'-42,"0"7"1,3 0 744,2 4 0,-2 3-210,8 3 1,-6 2-225,5 2 0,-5 0-41,5 0 0,-4 6 0,4 4 0,-7 3-211,3 1 0,-6 7-36,-4 3 1,1 4-23,-6 1 1,0 0 92,-5-1 0,0 1-12,0 0 1,-2-5-22,-3 0 0,-3-1-165,-6 1 1,-1 2 162,1-7 0,-2 0 38,-4-4 1,0-1-610,-5 1 0,0-6-387,6 1 161,-7-7 1,10 8 316,-4-6 0,11-2 463,4-7 0,-3-11 0,0-7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8.488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319 1 7895,'-15'0'-207,"-6"0"146,-1 0 15,-1 0 1,-4 2 826,3 2 0,-3 4-247,-2 7 0,5 4-262,0 0 1,6 7-44,-1-2 1,7 4-1,3 0 1,4 1-81,-5 0 1,7-5 31,-2 0 1,4-4-164,1 4 0,0-6 63,0 1 0,6-3-241,4-2 0,3 1-142,1-1 0,2-1-314,3-3 0,4 1 405,6-6 1,0 1 48,0-1 1,4-3-173,1 2 334,0-2 0,1-15 0,2-3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8.72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43 7920,'0'-8'2096,"0"2"-1801,6 6 0,2 0 1,8 0-25,3 0 0,-1 0-434,6 0 0,0 0-48,5 0 0,0 0-121,0 0 1,0-2 277,0-2 0,0 2 136,0-3 1,-7 4-1030,-3 1 1,2-2-762,-1-3 1708,-1 4 0,-5-6 0,1 7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8.96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88 0 7920,'-15'5'468,"1"0"1,4 4 252,0-4 0,2 11-266,-1-1 1,1 4-190,3 0 0,3-1-89,-3 6 0,4-2-182,1 3 156,0 2 1,0-9 0,0 4 139,0-1 1,1-2-1644,4-4 468,-3-1 1,6-1-262,-3-3 0,-2 1 123,6-6 1022,-5 6 0,9-9 0,-5 4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9.35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434 15 7822,'-21'-8'143,"-3"3"1,-4 4 227,0 1-212,-1 0 0,-5 0 122,0 0 83,-6 0-116,10 0 0,-6 1-112,7 4 0,7 2 75,2 2 1,9 4-178,2-3 0,5 3 7,0 1 0,4 5-42,4 1 0,6 1 152,9-2 1,-1 2-57,6 3 1,-5 3-86,5-3 1,-4 4 72,4 0 1,-7 1-64,3 0 1,1-5 65,-2 0 0,-5-4 10,-4 4 0,-5-6 51,4 1-82,-5-3 0,2-2 0,-7 1 4,-4-1 0,-3-4-144,-7-1 1,-1-4-62,-3 5 0,1-5-83,-6 4 1,5-5-350,-5 0 1,4-2 294,-4-2 1,7 0-1109,-3 0 837,-2 0 0,6-6 544,-3-4 0,2-3 0,3-1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9.67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15 7876,'16'-8'89,"2"3"1,1 3 0,0 2 640,2 0 1,-5 4-379,3 5 0,2 3-125,-2 12 1,1 0 23,-6 5 0,1 1-30,-1 4 0,-1-2 67,-3 7 0,1 1-74,-6 8 1,-1-1-21,-4 6 0,0-5-32,0 5 1,0-7-143,0 3 0,0-4 176,0-2 0,0-6-2,0-3 0,0-4-542,0-1 0,-4-5-79,-1 0 0,-6-6 121,1 1 0,-3-3 127,-1-1 0,-1-2-383,1-4 1,-1 2-37,1-6 0,-1 2-1025,1-2 1223,-1-4 0,1 6 400,0-7 0,-1-7 0,1-1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29.92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30 7901,'8'-7'393,"-2"-1"247,1 0 0,-4 2 78,7 6-556,-1 0 1,1 0 67,-1 0 1,1 0-158,5 0 0,-1 0-228,0 0 1,1 0 230,-1 0 1,1 5 298,-1-1-1358,1 1 0,-7-3-1217,-3 3 2200,-4-4 0,-1 12 0,0-5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30.075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13 1 8983,'-8'0'618,"4"0"-157,8 0-231,4 0 0,9 0-535,2 0 0,-2 0-381,8 0 0,-6 0 686,5 0 0,0 0 0,5 0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30.92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420 130 7894,'0'-9'-242,"0"-1"-24,0-1 1,0-2 265,0-2 0,-2 6 428,-2-1 573,-4 0-703,-7-4 0,1 4-217,-1 1 0,-1 5 72,-3 0 1,1 2-160,-6 2 0,5 0 30,-5 0 0,0 0-58,-5 0 1,0 5 146,0 0 0,5 6-67,0-1 0,8 2 27,1 3 0,2-1-18,9 1 0,-6-1 11,5 1 0,2 4 11,8 0 0,3 2-28,6-2 0,2-1 56,4 6 1,4-5 2,9 6 0,-1-1-28,7 5 0,-5-4-21,4 4 0,-10-3-51,1 8 0,-5-5-121,0-5 0,-5 1 41,-9-5 0,1 4 111,-6-5 0,0 0-20,-5-4 0,-7-1-11,-3 1 0,-4-6-19,-5 1 0,-4-2-68,-6 2 1,-1-4-87,-4-6 0,4 0 105,-4 0 0,3 0 46,2 0 1,2-6-109,3-4 1,-2-3 86,7-1 0,1-2-15,9-4 1,-3 4 48,8-3 1,-1-2 6,5 2 1,1-5-39,4 4 1,8-5-3,6 1 0,12 1-146,-2-1 0,8 5-98,-4-5 0,6 6-222,-5-1 0,1 3 207,-1 1 1,-5 6-46,0-1 338,0 0 0,-7-4 0,7-1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31.237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174 52 7894,'8'-14'0,"-2"4"0,-6 1 299,0 5 610,0-8-529,-6 10 0,-2 2-82,-7 10 1,2 7-102,4 2 1,-4 9 18,3 1 0,-3 1 93,-1 9 0,-1-1-158,1 6 0,4-1 0,1 0 0,4 7 92,-5 3 0,7 4-27,-2 0 0,-1-4-300,1 0 1,0-8-135,5-1 0,0-3-356,0-7 1,0 5 325,0-5 1,0-2-477,0-8 1,5 1 18,0-5 0,1-1-897,-1-5 1602,-3 1 0,10-1 0,-4 1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31.85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87 102 7908,'5'-10'12,"1"1"1,3-3-1,2 1 405,2 2 1,1-4-81,1 3 0,1 4-106,3 1 0,2-2 40,3 3 0,2-1 50,-7 5-131,0 0 0,0 0 27,1 0 1,-6 6-1,-4 4 1,-7 3-214,2 1 1,-4 7-64,-1 3 0,-1 3-71,-4 2 1,-3 0 189,-7 0 1,-5 5 0,-5 0 1,0-1-421,1-4 0,-4 0-16,4 0 1,-1-5 193,0 0 1,-2-4 123,3 4 0,3-7 37,2 3 0,3-9 27,1-1 1,3-1 301,2 6-312,3-7-3,7 5 1,7-7 63,3 4 1,4-4-47,5-6 1,1 0-230,8 0 1,-7 0 77,8 0 1,2 0-66,3 0 1,-6-2-146,-3-2 1,-3 2-146,2-3 1,2 2 164,-7-2 0,0 4-50,-4-4 379,6 3 0,-5-4 0,5-2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32.124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72 87 7856,'15'-14'-280,"-1"-1"478,1 7 0,6-5 290,3 4 0,1 1-189,0-2 0,2 7-82,-3-2 0,-2 3-39,3 2 1,-8 0 62,2 0 1,-2 2-157,-3 3 0,-6-2 124,-3 7 0,-4-1-147,-1 6 1,0 6 74,0 3 0,-8 3 25,-6 2 1,0 0-33,-6 0 1,-2 0-111,-2 0 0,-4-2-461,-1-3 1,1 2-131,-1-7 1,0 0-155,0-4 1,5-6 337,0 1 0,8-5-1233,1 4 1620,1-5 0,6 2 0,-7-6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32.37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218 15 7927,'-7'-8'256,"-2"4"-93,-4 2 0,-8 2 252,-3 0 1,1 6-82,-1 4 0,6 8-103,-1 1 0,3 2-2,2-2 0,4 4-27,0 6 1,7-1-215,-2 1 1,4 0-23,1 0 1,0-2-336,0-2 0,1 0 222,4-5 1,-2-1-411,7-5 0,0-1 42,4-3 1,1 1-128,-1-6 0,2 1 59,3-1 583,-3-3 0,18 4 0,-3-6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32.571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0 1 7868,'15'0'-217,"-1"1"118,1 4 0,4-3-93,0 3 0,1-4 57,-6-1 1,2 0-483,3 0 617,-3 0 0,5 0 0,-6 0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33.013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203 30 8112,'8'-7'96,"5"6"0,-5-8 948,6 5-712,0 2 1,3-4-143,2 6 1,-8 0 3,4 0 0,-4 0 2,3 0 0,-1 6-147,-3 4 11,3-4 1,-12 7 156,4-3 0,-3 4 8,-2 5 0,0-3-459,0 4 1,-2-3-361,-3 3 1,-3 1 213,-6 3 0,-7 3 180,-3-3 0,-4-1 94,-1 1 1,1-7 66,-1 3 1,0 0 12,0 0 1,0-1-80,0-5 0,7 1 33,2-1 1,4 1 685,2-1-348,6 1 0,1-1-150,7 1 1,0-6-60,0 1 1,2-2-171,3 2 1,3-2 51,6-4 1,2-2-52,4 3 0,-4-3 103,3-2 0,2 0-37,-2 0 0,5 0-437,-5 0 1,2-2-63,-1-3 0,-4 3-56,3-2 0,-5 0 601,-4 0 0,3 2 0,-5-11 0,6 5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4T11:05:33.37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102 0 8080,'15'0'-82,"-1"0"0,2 0 0,2 0 1368,1 0-853,7 7-79,-10 1 1,9 6 27,-5 1 0,5 4 114,0 0-316,-5 13 1,6-8 56,-7 10 0,6 3-15,-6 2 0,-5 4-65,-4 5 1,-5-1 188,4 6 1,-5-2-290,0 2 1,-4 2 111,-4-7 1,0 3-199,-5-7 1,-1 7-122,-4-7 0,-6-4-134,1-7 1,-5 3 225,5-3 1,-7 1 131,2-5 0,-3-5-667,-2 0 1,-5-8-408,0-1 0,-1-1-1121,1-4 2121,4-4 0,-12 7 0,5-5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0B4FB-F293-425B-93F9-A0581D87A426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E979B-4F86-41A0-8BEC-D774319FD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52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E979B-4F86-41A0-8BEC-D774319FD46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795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E979B-4F86-41A0-8BEC-D774319FD46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026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E979B-4F86-41A0-8BEC-D774319FD460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625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59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453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861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913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938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946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091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754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41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256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311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0EB5F-54BD-480F-A68B-69DE1B4B1925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A4A78C-26F4-6544-8473-CEA1FD1FF623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2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3FCC87-80B8-B949-9CF2-866114343DA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6742">
            <a:off x="8163763" y="6137318"/>
            <a:ext cx="1143000" cy="80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304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.png"/><Relationship Id="rId21" Type="http://schemas.openxmlformats.org/officeDocument/2006/relationships/customXml" Target="../ink/ink9.xml"/><Relationship Id="rId42" Type="http://schemas.openxmlformats.org/officeDocument/2006/relationships/customXml" Target="../ink/ink20.xml"/><Relationship Id="rId47" Type="http://schemas.openxmlformats.org/officeDocument/2006/relationships/image" Target="../media/image27.png"/><Relationship Id="rId63" Type="http://schemas.openxmlformats.org/officeDocument/2006/relationships/customXml" Target="../ink/ink31.xml"/><Relationship Id="rId68" Type="http://schemas.openxmlformats.org/officeDocument/2006/relationships/image" Target="../media/image37.png"/><Relationship Id="rId84" Type="http://schemas.openxmlformats.org/officeDocument/2006/relationships/customXml" Target="../ink/ink42.xml"/><Relationship Id="rId89" Type="http://schemas.openxmlformats.org/officeDocument/2006/relationships/image" Target="../media/image47.png"/><Relationship Id="rId112" Type="http://schemas.openxmlformats.org/officeDocument/2006/relationships/image" Target="../media/image58.png"/><Relationship Id="rId16" Type="http://schemas.openxmlformats.org/officeDocument/2006/relationships/image" Target="../media/image12.png"/><Relationship Id="rId107" Type="http://schemas.openxmlformats.org/officeDocument/2006/relationships/customXml" Target="../ink/ink54.xml"/><Relationship Id="rId11" Type="http://schemas.openxmlformats.org/officeDocument/2006/relationships/customXml" Target="../ink/ink4.xml"/><Relationship Id="rId32" Type="http://schemas.openxmlformats.org/officeDocument/2006/relationships/customXml" Target="../ink/ink15.xml"/><Relationship Id="rId37" Type="http://schemas.openxmlformats.org/officeDocument/2006/relationships/image" Target="../media/image22.png"/><Relationship Id="rId53" Type="http://schemas.openxmlformats.org/officeDocument/2006/relationships/image" Target="../media/image30.png"/><Relationship Id="rId58" Type="http://schemas.openxmlformats.org/officeDocument/2006/relationships/customXml" Target="../ink/ink28.xml"/><Relationship Id="rId74" Type="http://schemas.openxmlformats.org/officeDocument/2006/relationships/image" Target="../media/image40.png"/><Relationship Id="rId79" Type="http://schemas.openxmlformats.org/officeDocument/2006/relationships/customXml" Target="../ink/ink39.xml"/><Relationship Id="rId102" Type="http://schemas.openxmlformats.org/officeDocument/2006/relationships/image" Target="../media/image53.png"/><Relationship Id="rId5" Type="http://schemas.openxmlformats.org/officeDocument/2006/relationships/customXml" Target="../ink/ink1.xml"/><Relationship Id="rId90" Type="http://schemas.openxmlformats.org/officeDocument/2006/relationships/customXml" Target="../ink/ink45.xml"/><Relationship Id="rId95" Type="http://schemas.openxmlformats.org/officeDocument/2006/relationships/customXml" Target="../ink/ink48.xml"/><Relationship Id="rId22" Type="http://schemas.openxmlformats.org/officeDocument/2006/relationships/image" Target="../media/image15.png"/><Relationship Id="rId27" Type="http://schemas.openxmlformats.org/officeDocument/2006/relationships/customXml" Target="../ink/ink12.xml"/><Relationship Id="rId43" Type="http://schemas.openxmlformats.org/officeDocument/2006/relationships/image" Target="../media/image25.png"/><Relationship Id="rId48" Type="http://schemas.openxmlformats.org/officeDocument/2006/relationships/customXml" Target="../ink/ink23.xml"/><Relationship Id="rId64" Type="http://schemas.openxmlformats.org/officeDocument/2006/relationships/image" Target="../media/image35.png"/><Relationship Id="rId69" Type="http://schemas.openxmlformats.org/officeDocument/2006/relationships/customXml" Target="../ink/ink34.xml"/><Relationship Id="rId113" Type="http://schemas.openxmlformats.org/officeDocument/2006/relationships/customXml" Target="../ink/ink57.xml"/><Relationship Id="rId80" Type="http://schemas.openxmlformats.org/officeDocument/2006/relationships/customXml" Target="../ink/ink40.xml"/><Relationship Id="rId85" Type="http://schemas.openxmlformats.org/officeDocument/2006/relationships/image" Target="../media/image45.png"/><Relationship Id="rId12" Type="http://schemas.openxmlformats.org/officeDocument/2006/relationships/image" Target="../media/image10.png"/><Relationship Id="rId17" Type="http://schemas.openxmlformats.org/officeDocument/2006/relationships/customXml" Target="../ink/ink7.xml"/><Relationship Id="rId33" Type="http://schemas.openxmlformats.org/officeDocument/2006/relationships/image" Target="../media/image20.png"/><Relationship Id="rId38" Type="http://schemas.openxmlformats.org/officeDocument/2006/relationships/customXml" Target="../ink/ink18.xml"/><Relationship Id="rId59" Type="http://schemas.openxmlformats.org/officeDocument/2006/relationships/image" Target="../media/image33.png"/><Relationship Id="rId103" Type="http://schemas.openxmlformats.org/officeDocument/2006/relationships/customXml" Target="../ink/ink52.xml"/><Relationship Id="rId108" Type="http://schemas.openxmlformats.org/officeDocument/2006/relationships/image" Target="../media/image56.png"/><Relationship Id="rId54" Type="http://schemas.openxmlformats.org/officeDocument/2006/relationships/customXml" Target="../ink/ink26.xml"/><Relationship Id="rId70" Type="http://schemas.openxmlformats.org/officeDocument/2006/relationships/image" Target="../media/image38.png"/><Relationship Id="rId75" Type="http://schemas.openxmlformats.org/officeDocument/2006/relationships/customXml" Target="../ink/ink37.xml"/><Relationship Id="rId91" Type="http://schemas.openxmlformats.org/officeDocument/2006/relationships/customXml" Target="../ink/ink46.xml"/><Relationship Id="rId9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18.png"/><Relationship Id="rId36" Type="http://schemas.openxmlformats.org/officeDocument/2006/relationships/customXml" Target="../ink/ink17.xml"/><Relationship Id="rId49" Type="http://schemas.openxmlformats.org/officeDocument/2006/relationships/image" Target="../media/image28.png"/><Relationship Id="rId57" Type="http://schemas.openxmlformats.org/officeDocument/2006/relationships/image" Target="../media/image32.png"/><Relationship Id="rId106" Type="http://schemas.openxmlformats.org/officeDocument/2006/relationships/image" Target="../media/image55.png"/><Relationship Id="rId114" Type="http://schemas.openxmlformats.org/officeDocument/2006/relationships/image" Target="../media/image59.png"/><Relationship Id="rId10" Type="http://schemas.openxmlformats.org/officeDocument/2006/relationships/image" Target="../media/image9.png"/><Relationship Id="rId31" Type="http://schemas.openxmlformats.org/officeDocument/2006/relationships/customXml" Target="../ink/ink14.xml"/><Relationship Id="rId44" Type="http://schemas.openxmlformats.org/officeDocument/2006/relationships/customXml" Target="../ink/ink21.xml"/><Relationship Id="rId52" Type="http://schemas.openxmlformats.org/officeDocument/2006/relationships/customXml" Target="../ink/ink25.xml"/><Relationship Id="rId60" Type="http://schemas.openxmlformats.org/officeDocument/2006/relationships/customXml" Target="../ink/ink29.xml"/><Relationship Id="rId65" Type="http://schemas.openxmlformats.org/officeDocument/2006/relationships/customXml" Target="../ink/ink32.xml"/><Relationship Id="rId73" Type="http://schemas.openxmlformats.org/officeDocument/2006/relationships/customXml" Target="../ink/ink36.xml"/><Relationship Id="rId78" Type="http://schemas.openxmlformats.org/officeDocument/2006/relationships/image" Target="../media/image42.png"/><Relationship Id="rId81" Type="http://schemas.openxmlformats.org/officeDocument/2006/relationships/image" Target="../media/image43.png"/><Relationship Id="rId86" Type="http://schemas.openxmlformats.org/officeDocument/2006/relationships/customXml" Target="../ink/ink43.xml"/><Relationship Id="rId94" Type="http://schemas.openxmlformats.org/officeDocument/2006/relationships/image" Target="../media/image49.png"/><Relationship Id="rId99" Type="http://schemas.openxmlformats.org/officeDocument/2006/relationships/customXml" Target="../ink/ink50.xml"/><Relationship Id="rId101" Type="http://schemas.openxmlformats.org/officeDocument/2006/relationships/customXml" Target="../ink/ink51.xml"/><Relationship Id="rId4" Type="http://schemas.openxmlformats.org/officeDocument/2006/relationships/image" Target="../media/image6.png"/><Relationship Id="rId9" Type="http://schemas.openxmlformats.org/officeDocument/2006/relationships/customXml" Target="../ink/ink3.xml"/><Relationship Id="rId13" Type="http://schemas.openxmlformats.org/officeDocument/2006/relationships/customXml" Target="../ink/ink5.xml"/><Relationship Id="rId18" Type="http://schemas.openxmlformats.org/officeDocument/2006/relationships/image" Target="../media/image13.png"/><Relationship Id="rId39" Type="http://schemas.openxmlformats.org/officeDocument/2006/relationships/image" Target="../media/image23.png"/><Relationship Id="rId109" Type="http://schemas.openxmlformats.org/officeDocument/2006/relationships/customXml" Target="../ink/ink55.xml"/><Relationship Id="rId34" Type="http://schemas.openxmlformats.org/officeDocument/2006/relationships/customXml" Target="../ink/ink16.xml"/><Relationship Id="rId50" Type="http://schemas.openxmlformats.org/officeDocument/2006/relationships/customXml" Target="../ink/ink24.xml"/><Relationship Id="rId55" Type="http://schemas.openxmlformats.org/officeDocument/2006/relationships/image" Target="../media/image31.png"/><Relationship Id="rId76" Type="http://schemas.openxmlformats.org/officeDocument/2006/relationships/image" Target="../media/image41.png"/><Relationship Id="rId97" Type="http://schemas.openxmlformats.org/officeDocument/2006/relationships/customXml" Target="../ink/ink49.xml"/><Relationship Id="rId104" Type="http://schemas.openxmlformats.org/officeDocument/2006/relationships/image" Target="../media/image54.png"/><Relationship Id="rId7" Type="http://schemas.openxmlformats.org/officeDocument/2006/relationships/customXml" Target="../ink/ink2.xml"/><Relationship Id="rId71" Type="http://schemas.openxmlformats.org/officeDocument/2006/relationships/customXml" Target="../ink/ink35.xml"/><Relationship Id="rId92" Type="http://schemas.openxmlformats.org/officeDocument/2006/relationships/image" Target="../media/image48.png"/><Relationship Id="rId2" Type="http://schemas.openxmlformats.org/officeDocument/2006/relationships/image" Target="../media/image4.png"/><Relationship Id="rId29" Type="http://schemas.openxmlformats.org/officeDocument/2006/relationships/customXml" Target="../ink/ink13.xml"/><Relationship Id="rId24" Type="http://schemas.openxmlformats.org/officeDocument/2006/relationships/image" Target="../media/image16.png"/><Relationship Id="rId40" Type="http://schemas.openxmlformats.org/officeDocument/2006/relationships/customXml" Target="../ink/ink19.xml"/><Relationship Id="rId45" Type="http://schemas.openxmlformats.org/officeDocument/2006/relationships/image" Target="../media/image26.png"/><Relationship Id="rId66" Type="http://schemas.openxmlformats.org/officeDocument/2006/relationships/image" Target="../media/image36.png"/><Relationship Id="rId87" Type="http://schemas.openxmlformats.org/officeDocument/2006/relationships/image" Target="../media/image46.png"/><Relationship Id="rId110" Type="http://schemas.openxmlformats.org/officeDocument/2006/relationships/image" Target="../media/image57.png"/><Relationship Id="rId115" Type="http://schemas.openxmlformats.org/officeDocument/2006/relationships/customXml" Target="../ink/ink58.xml"/><Relationship Id="rId61" Type="http://schemas.openxmlformats.org/officeDocument/2006/relationships/customXml" Target="../ink/ink30.xml"/><Relationship Id="rId82" Type="http://schemas.openxmlformats.org/officeDocument/2006/relationships/customXml" Target="../ink/ink41.xml"/><Relationship Id="rId19" Type="http://schemas.openxmlformats.org/officeDocument/2006/relationships/customXml" Target="../ink/ink8.xml"/><Relationship Id="rId14" Type="http://schemas.openxmlformats.org/officeDocument/2006/relationships/image" Target="../media/image11.png"/><Relationship Id="rId30" Type="http://schemas.openxmlformats.org/officeDocument/2006/relationships/image" Target="../media/image19.png"/><Relationship Id="rId35" Type="http://schemas.openxmlformats.org/officeDocument/2006/relationships/image" Target="../media/image21.png"/><Relationship Id="rId56" Type="http://schemas.openxmlformats.org/officeDocument/2006/relationships/customXml" Target="../ink/ink27.xml"/><Relationship Id="rId77" Type="http://schemas.openxmlformats.org/officeDocument/2006/relationships/customXml" Target="../ink/ink38.xml"/><Relationship Id="rId100" Type="http://schemas.openxmlformats.org/officeDocument/2006/relationships/image" Target="../media/image52.png"/><Relationship Id="rId105" Type="http://schemas.openxmlformats.org/officeDocument/2006/relationships/customXml" Target="../ink/ink53.xml"/><Relationship Id="rId8" Type="http://schemas.openxmlformats.org/officeDocument/2006/relationships/image" Target="../media/image8.png"/><Relationship Id="rId51" Type="http://schemas.openxmlformats.org/officeDocument/2006/relationships/image" Target="../media/image29.png"/><Relationship Id="rId72" Type="http://schemas.openxmlformats.org/officeDocument/2006/relationships/image" Target="../media/image39.png"/><Relationship Id="rId93" Type="http://schemas.openxmlformats.org/officeDocument/2006/relationships/customXml" Target="../ink/ink47.xml"/><Relationship Id="rId98" Type="http://schemas.openxmlformats.org/officeDocument/2006/relationships/image" Target="../media/image51.png"/><Relationship Id="rId3" Type="http://schemas.openxmlformats.org/officeDocument/2006/relationships/image" Target="../media/image5.png"/><Relationship Id="rId25" Type="http://schemas.openxmlformats.org/officeDocument/2006/relationships/customXml" Target="../ink/ink11.xml"/><Relationship Id="rId46" Type="http://schemas.openxmlformats.org/officeDocument/2006/relationships/customXml" Target="../ink/ink22.xml"/><Relationship Id="rId67" Type="http://schemas.openxmlformats.org/officeDocument/2006/relationships/customXml" Target="../ink/ink33.xml"/><Relationship Id="rId116" Type="http://schemas.openxmlformats.org/officeDocument/2006/relationships/image" Target="../media/image60.png"/><Relationship Id="rId20" Type="http://schemas.openxmlformats.org/officeDocument/2006/relationships/image" Target="../media/image14.png"/><Relationship Id="rId41" Type="http://schemas.openxmlformats.org/officeDocument/2006/relationships/image" Target="../media/image24.png"/><Relationship Id="rId62" Type="http://schemas.openxmlformats.org/officeDocument/2006/relationships/image" Target="../media/image34.png"/><Relationship Id="rId83" Type="http://schemas.openxmlformats.org/officeDocument/2006/relationships/image" Target="../media/image44.png"/><Relationship Id="rId88" Type="http://schemas.openxmlformats.org/officeDocument/2006/relationships/customXml" Target="../ink/ink44.xml"/><Relationship Id="rId111" Type="http://schemas.openxmlformats.org/officeDocument/2006/relationships/customXml" Target="../ink/ink5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0.png"/><Relationship Id="rId2" Type="http://schemas.openxmlformats.org/officeDocument/2006/relationships/image" Target="../media/image34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10.png"/><Relationship Id="rId5" Type="http://schemas.openxmlformats.org/officeDocument/2006/relationships/image" Target="../media/image3710.png"/><Relationship Id="rId4" Type="http://schemas.openxmlformats.org/officeDocument/2006/relationships/image" Target="../media/image36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0.png"/><Relationship Id="rId2" Type="http://schemas.openxmlformats.org/officeDocument/2006/relationships/image" Target="../media/image40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10.png"/><Relationship Id="rId4" Type="http://schemas.openxmlformats.org/officeDocument/2006/relationships/image" Target="../media/image42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10.png"/><Relationship Id="rId3" Type="http://schemas.openxmlformats.org/officeDocument/2006/relationships/image" Target="../media/image4510.png"/><Relationship Id="rId7" Type="http://schemas.openxmlformats.org/officeDocument/2006/relationships/image" Target="../media/image493.png"/><Relationship Id="rId2" Type="http://schemas.openxmlformats.org/officeDocument/2006/relationships/image" Target="../media/image44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10.png"/><Relationship Id="rId5" Type="http://schemas.openxmlformats.org/officeDocument/2006/relationships/image" Target="../media/image4710.png"/><Relationship Id="rId10" Type="http://schemas.openxmlformats.org/officeDocument/2006/relationships/image" Target="../media/image5210.png"/><Relationship Id="rId4" Type="http://schemas.openxmlformats.org/officeDocument/2006/relationships/image" Target="../media/image4610.png"/><Relationship Id="rId9" Type="http://schemas.openxmlformats.org/officeDocument/2006/relationships/image" Target="../media/image51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tiff"/><Relationship Id="rId13" Type="http://schemas.openxmlformats.org/officeDocument/2006/relationships/image" Target="../media/image98.tiff"/><Relationship Id="rId3" Type="http://schemas.openxmlformats.org/officeDocument/2006/relationships/image" Target="../media/image88.tiff"/><Relationship Id="rId7" Type="http://schemas.openxmlformats.org/officeDocument/2006/relationships/image" Target="../media/image92.tiff"/><Relationship Id="rId12" Type="http://schemas.openxmlformats.org/officeDocument/2006/relationships/image" Target="../media/image9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11" Type="http://schemas.openxmlformats.org/officeDocument/2006/relationships/image" Target="../media/image96.tiff"/><Relationship Id="rId5" Type="http://schemas.openxmlformats.org/officeDocument/2006/relationships/image" Target="../media/image90.png"/><Relationship Id="rId15" Type="http://schemas.openxmlformats.org/officeDocument/2006/relationships/image" Target="../media/image100.png"/><Relationship Id="rId10" Type="http://schemas.openxmlformats.org/officeDocument/2006/relationships/image" Target="../media/image95.tiff"/><Relationship Id="rId4" Type="http://schemas.openxmlformats.org/officeDocument/2006/relationships/image" Target="../media/image89.tiff"/><Relationship Id="rId9" Type="http://schemas.openxmlformats.org/officeDocument/2006/relationships/image" Target="../media/image94.tiff"/><Relationship Id="rId14" Type="http://schemas.openxmlformats.org/officeDocument/2006/relationships/image" Target="../media/image99.tif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1.xml"/><Relationship Id="rId117" Type="http://schemas.openxmlformats.org/officeDocument/2006/relationships/image" Target="../media/image157.png"/><Relationship Id="rId21" Type="http://schemas.openxmlformats.org/officeDocument/2006/relationships/image" Target="../media/image11.png"/><Relationship Id="rId42" Type="http://schemas.openxmlformats.org/officeDocument/2006/relationships/customXml" Target="../ink/ink79.xml"/><Relationship Id="rId47" Type="http://schemas.openxmlformats.org/officeDocument/2006/relationships/image" Target="../media/image124.png"/><Relationship Id="rId63" Type="http://schemas.openxmlformats.org/officeDocument/2006/relationships/image" Target="../media/image132.png"/><Relationship Id="rId68" Type="http://schemas.openxmlformats.org/officeDocument/2006/relationships/customXml" Target="../ink/ink92.xml"/><Relationship Id="rId84" Type="http://schemas.openxmlformats.org/officeDocument/2006/relationships/image" Target="../media/image141.png"/><Relationship Id="rId89" Type="http://schemas.openxmlformats.org/officeDocument/2006/relationships/customXml" Target="../ink/ink103.xml"/><Relationship Id="rId112" Type="http://schemas.openxmlformats.org/officeDocument/2006/relationships/customXml" Target="../ink/ink115.xml"/><Relationship Id="rId16" Type="http://schemas.openxmlformats.org/officeDocument/2006/relationships/customXml" Target="../ink/ink66.xml"/><Relationship Id="rId107" Type="http://schemas.openxmlformats.org/officeDocument/2006/relationships/image" Target="../media/image152.png"/><Relationship Id="rId11" Type="http://schemas.openxmlformats.org/officeDocument/2006/relationships/image" Target="../media/image107.png"/><Relationship Id="rId32" Type="http://schemas.openxmlformats.org/officeDocument/2006/relationships/customXml" Target="../ink/ink74.xml"/><Relationship Id="rId37" Type="http://schemas.openxmlformats.org/officeDocument/2006/relationships/image" Target="../media/image119.png"/><Relationship Id="rId53" Type="http://schemas.openxmlformats.org/officeDocument/2006/relationships/image" Target="../media/image127.png"/><Relationship Id="rId58" Type="http://schemas.openxmlformats.org/officeDocument/2006/relationships/customXml" Target="../ink/ink87.xml"/><Relationship Id="rId74" Type="http://schemas.openxmlformats.org/officeDocument/2006/relationships/customXml" Target="../ink/ink95.xml"/><Relationship Id="rId79" Type="http://schemas.openxmlformats.org/officeDocument/2006/relationships/image" Target="../media/image139.png"/><Relationship Id="rId102" Type="http://schemas.openxmlformats.org/officeDocument/2006/relationships/customXml" Target="../ink/ink110.xml"/><Relationship Id="rId5" Type="http://schemas.openxmlformats.org/officeDocument/2006/relationships/image" Target="../media/image104.png"/><Relationship Id="rId90" Type="http://schemas.openxmlformats.org/officeDocument/2006/relationships/image" Target="../media/image144.png"/><Relationship Id="rId95" Type="http://schemas.openxmlformats.org/officeDocument/2006/relationships/image" Target="../media/image146.png"/><Relationship Id="rId22" Type="http://schemas.openxmlformats.org/officeDocument/2006/relationships/customXml" Target="../ink/ink69.xml"/><Relationship Id="rId27" Type="http://schemas.openxmlformats.org/officeDocument/2006/relationships/image" Target="../media/image114.png"/><Relationship Id="rId43" Type="http://schemas.openxmlformats.org/officeDocument/2006/relationships/image" Target="../media/image122.png"/><Relationship Id="rId48" Type="http://schemas.openxmlformats.org/officeDocument/2006/relationships/customXml" Target="../ink/ink82.xml"/><Relationship Id="rId64" Type="http://schemas.openxmlformats.org/officeDocument/2006/relationships/customXml" Target="../ink/ink90.xml"/><Relationship Id="rId69" Type="http://schemas.openxmlformats.org/officeDocument/2006/relationships/image" Target="../media/image134.png"/><Relationship Id="rId113" Type="http://schemas.openxmlformats.org/officeDocument/2006/relationships/image" Target="../media/image155.png"/><Relationship Id="rId118" Type="http://schemas.openxmlformats.org/officeDocument/2006/relationships/customXml" Target="../ink/ink118.xml"/><Relationship Id="rId80" Type="http://schemas.openxmlformats.org/officeDocument/2006/relationships/customXml" Target="../ink/ink98.xml"/><Relationship Id="rId85" Type="http://schemas.openxmlformats.org/officeDocument/2006/relationships/customXml" Target="../ink/ink101.xml"/><Relationship Id="rId12" Type="http://schemas.openxmlformats.org/officeDocument/2006/relationships/customXml" Target="../ink/ink64.xml"/><Relationship Id="rId17" Type="http://schemas.openxmlformats.org/officeDocument/2006/relationships/image" Target="../media/image110.png"/><Relationship Id="rId33" Type="http://schemas.openxmlformats.org/officeDocument/2006/relationships/image" Target="../media/image117.png"/><Relationship Id="rId38" Type="http://schemas.openxmlformats.org/officeDocument/2006/relationships/customXml" Target="../ink/ink77.xml"/><Relationship Id="rId59" Type="http://schemas.openxmlformats.org/officeDocument/2006/relationships/image" Target="../media/image130.png"/><Relationship Id="rId103" Type="http://schemas.openxmlformats.org/officeDocument/2006/relationships/image" Target="../media/image150.png"/><Relationship Id="rId108" Type="http://schemas.openxmlformats.org/officeDocument/2006/relationships/customXml" Target="../ink/ink113.xml"/><Relationship Id="rId54" Type="http://schemas.openxmlformats.org/officeDocument/2006/relationships/customXml" Target="../ink/ink85.xml"/><Relationship Id="rId70" Type="http://schemas.openxmlformats.org/officeDocument/2006/relationships/customXml" Target="../ink/ink93.xml"/><Relationship Id="rId75" Type="http://schemas.openxmlformats.org/officeDocument/2006/relationships/image" Target="../media/image137.png"/><Relationship Id="rId91" Type="http://schemas.openxmlformats.org/officeDocument/2006/relationships/customXml" Target="../ink/ink104.xml"/><Relationship Id="rId96" Type="http://schemas.openxmlformats.org/officeDocument/2006/relationships/customXml" Target="../ink/ink10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1.xml"/><Relationship Id="rId23" Type="http://schemas.openxmlformats.org/officeDocument/2006/relationships/image" Target="../media/image112.png"/><Relationship Id="rId28" Type="http://schemas.openxmlformats.org/officeDocument/2006/relationships/customXml" Target="../ink/ink72.xml"/><Relationship Id="rId49" Type="http://schemas.openxmlformats.org/officeDocument/2006/relationships/image" Target="../media/image125.png"/><Relationship Id="rId114" Type="http://schemas.openxmlformats.org/officeDocument/2006/relationships/customXml" Target="../ink/ink116.xml"/><Relationship Id="rId119" Type="http://schemas.openxmlformats.org/officeDocument/2006/relationships/image" Target="../media/image158.png"/><Relationship Id="rId10" Type="http://schemas.openxmlformats.org/officeDocument/2006/relationships/customXml" Target="../ink/ink63.xml"/><Relationship Id="rId31" Type="http://schemas.openxmlformats.org/officeDocument/2006/relationships/image" Target="../media/image116.png"/><Relationship Id="rId44" Type="http://schemas.openxmlformats.org/officeDocument/2006/relationships/customXml" Target="../ink/ink80.xml"/><Relationship Id="rId52" Type="http://schemas.openxmlformats.org/officeDocument/2006/relationships/customXml" Target="../ink/ink84.xml"/><Relationship Id="rId60" Type="http://schemas.openxmlformats.org/officeDocument/2006/relationships/customXml" Target="../ink/ink88.xml"/><Relationship Id="rId65" Type="http://schemas.openxmlformats.org/officeDocument/2006/relationships/image" Target="../media/image43.png"/><Relationship Id="rId73" Type="http://schemas.openxmlformats.org/officeDocument/2006/relationships/image" Target="../media/image136.png"/><Relationship Id="rId78" Type="http://schemas.openxmlformats.org/officeDocument/2006/relationships/customXml" Target="../ink/ink97.xml"/><Relationship Id="rId81" Type="http://schemas.openxmlformats.org/officeDocument/2006/relationships/image" Target="../media/image140.png"/><Relationship Id="rId86" Type="http://schemas.openxmlformats.org/officeDocument/2006/relationships/image" Target="../media/image142.png"/><Relationship Id="rId94" Type="http://schemas.openxmlformats.org/officeDocument/2006/relationships/customXml" Target="../ink/ink106.xml"/><Relationship Id="rId99" Type="http://schemas.openxmlformats.org/officeDocument/2006/relationships/image" Target="../media/image148.png"/><Relationship Id="rId101" Type="http://schemas.openxmlformats.org/officeDocument/2006/relationships/image" Target="../media/image149.png"/><Relationship Id="rId4" Type="http://schemas.openxmlformats.org/officeDocument/2006/relationships/customXml" Target="../ink/ink60.xml"/><Relationship Id="rId9" Type="http://schemas.openxmlformats.org/officeDocument/2006/relationships/image" Target="../media/image106.png"/><Relationship Id="rId13" Type="http://schemas.openxmlformats.org/officeDocument/2006/relationships/image" Target="../media/image108.png"/><Relationship Id="rId18" Type="http://schemas.openxmlformats.org/officeDocument/2006/relationships/customXml" Target="../ink/ink67.xml"/><Relationship Id="rId39" Type="http://schemas.openxmlformats.org/officeDocument/2006/relationships/image" Target="../media/image120.png"/><Relationship Id="rId109" Type="http://schemas.openxmlformats.org/officeDocument/2006/relationships/image" Target="../media/image153.png"/><Relationship Id="rId34" Type="http://schemas.openxmlformats.org/officeDocument/2006/relationships/customXml" Target="../ink/ink75.xml"/><Relationship Id="rId50" Type="http://schemas.openxmlformats.org/officeDocument/2006/relationships/customXml" Target="../ink/ink83.xml"/><Relationship Id="rId55" Type="http://schemas.openxmlformats.org/officeDocument/2006/relationships/image" Target="../media/image128.png"/><Relationship Id="rId76" Type="http://schemas.openxmlformats.org/officeDocument/2006/relationships/customXml" Target="../ink/ink96.xml"/><Relationship Id="rId97" Type="http://schemas.openxmlformats.org/officeDocument/2006/relationships/image" Target="../media/image147.png"/><Relationship Id="rId104" Type="http://schemas.openxmlformats.org/officeDocument/2006/relationships/customXml" Target="../ink/ink111.xml"/><Relationship Id="rId7" Type="http://schemas.openxmlformats.org/officeDocument/2006/relationships/image" Target="../media/image105.png"/><Relationship Id="rId71" Type="http://schemas.openxmlformats.org/officeDocument/2006/relationships/image" Target="../media/image135.png"/><Relationship Id="rId92" Type="http://schemas.openxmlformats.org/officeDocument/2006/relationships/image" Target="../media/image145.png"/><Relationship Id="rId2" Type="http://schemas.openxmlformats.org/officeDocument/2006/relationships/customXml" Target="../ink/ink59.xml"/><Relationship Id="rId29" Type="http://schemas.openxmlformats.org/officeDocument/2006/relationships/image" Target="../media/image115.png"/><Relationship Id="rId24" Type="http://schemas.openxmlformats.org/officeDocument/2006/relationships/customXml" Target="../ink/ink70.xml"/><Relationship Id="rId40" Type="http://schemas.openxmlformats.org/officeDocument/2006/relationships/customXml" Target="../ink/ink78.xml"/><Relationship Id="rId45" Type="http://schemas.openxmlformats.org/officeDocument/2006/relationships/image" Target="../media/image123.png"/><Relationship Id="rId66" Type="http://schemas.openxmlformats.org/officeDocument/2006/relationships/customXml" Target="../ink/ink91.xml"/><Relationship Id="rId87" Type="http://schemas.openxmlformats.org/officeDocument/2006/relationships/customXml" Target="../ink/ink102.xml"/><Relationship Id="rId110" Type="http://schemas.openxmlformats.org/officeDocument/2006/relationships/customXml" Target="../ink/ink114.xml"/><Relationship Id="rId115" Type="http://schemas.openxmlformats.org/officeDocument/2006/relationships/image" Target="../media/image156.png"/><Relationship Id="rId61" Type="http://schemas.openxmlformats.org/officeDocument/2006/relationships/image" Target="../media/image131.png"/><Relationship Id="rId82" Type="http://schemas.openxmlformats.org/officeDocument/2006/relationships/customXml" Target="../ink/ink99.xml"/><Relationship Id="rId19" Type="http://schemas.openxmlformats.org/officeDocument/2006/relationships/image" Target="../media/image111.png"/><Relationship Id="rId14" Type="http://schemas.openxmlformats.org/officeDocument/2006/relationships/customXml" Target="../ink/ink65.xml"/><Relationship Id="rId30" Type="http://schemas.openxmlformats.org/officeDocument/2006/relationships/customXml" Target="../ink/ink73.xml"/><Relationship Id="rId35" Type="http://schemas.openxmlformats.org/officeDocument/2006/relationships/image" Target="../media/image118.png"/><Relationship Id="rId56" Type="http://schemas.openxmlformats.org/officeDocument/2006/relationships/customXml" Target="../ink/ink86.xml"/><Relationship Id="rId77" Type="http://schemas.openxmlformats.org/officeDocument/2006/relationships/image" Target="../media/image138.png"/><Relationship Id="rId100" Type="http://schemas.openxmlformats.org/officeDocument/2006/relationships/customXml" Target="../ink/ink109.xml"/><Relationship Id="rId105" Type="http://schemas.openxmlformats.org/officeDocument/2006/relationships/image" Target="../media/image151.png"/><Relationship Id="rId8" Type="http://schemas.openxmlformats.org/officeDocument/2006/relationships/customXml" Target="../ink/ink62.xml"/><Relationship Id="rId51" Type="http://schemas.openxmlformats.org/officeDocument/2006/relationships/image" Target="../media/image126.png"/><Relationship Id="rId72" Type="http://schemas.openxmlformats.org/officeDocument/2006/relationships/customXml" Target="../ink/ink94.xml"/><Relationship Id="rId93" Type="http://schemas.openxmlformats.org/officeDocument/2006/relationships/customXml" Target="../ink/ink105.xml"/><Relationship Id="rId98" Type="http://schemas.openxmlformats.org/officeDocument/2006/relationships/customXml" Target="../ink/ink108.xml"/><Relationship Id="rId3" Type="http://schemas.openxmlformats.org/officeDocument/2006/relationships/image" Target="../media/image103.png"/><Relationship Id="rId25" Type="http://schemas.openxmlformats.org/officeDocument/2006/relationships/image" Target="../media/image113.png"/><Relationship Id="rId46" Type="http://schemas.openxmlformats.org/officeDocument/2006/relationships/customXml" Target="../ink/ink81.xml"/><Relationship Id="rId67" Type="http://schemas.openxmlformats.org/officeDocument/2006/relationships/image" Target="../media/image133.png"/><Relationship Id="rId116" Type="http://schemas.openxmlformats.org/officeDocument/2006/relationships/customXml" Target="../ink/ink117.xml"/><Relationship Id="rId20" Type="http://schemas.openxmlformats.org/officeDocument/2006/relationships/customXml" Target="../ink/ink68.xml"/><Relationship Id="rId41" Type="http://schemas.openxmlformats.org/officeDocument/2006/relationships/image" Target="../media/image121.png"/><Relationship Id="rId62" Type="http://schemas.openxmlformats.org/officeDocument/2006/relationships/customXml" Target="../ink/ink89.xml"/><Relationship Id="rId83" Type="http://schemas.openxmlformats.org/officeDocument/2006/relationships/customXml" Target="../ink/ink100.xml"/><Relationship Id="rId88" Type="http://schemas.openxmlformats.org/officeDocument/2006/relationships/image" Target="../media/image143.png"/><Relationship Id="rId111" Type="http://schemas.openxmlformats.org/officeDocument/2006/relationships/image" Target="../media/image154.png"/><Relationship Id="rId15" Type="http://schemas.openxmlformats.org/officeDocument/2006/relationships/image" Target="../media/image109.png"/><Relationship Id="rId36" Type="http://schemas.openxmlformats.org/officeDocument/2006/relationships/customXml" Target="../ink/ink76.xml"/><Relationship Id="rId57" Type="http://schemas.openxmlformats.org/officeDocument/2006/relationships/image" Target="../media/image129.png"/><Relationship Id="rId106" Type="http://schemas.openxmlformats.org/officeDocument/2006/relationships/customXml" Target="../ink/ink112.xm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3.png"/><Relationship Id="rId18" Type="http://schemas.openxmlformats.org/officeDocument/2006/relationships/customXml" Target="../ink/ink127.xml"/><Relationship Id="rId26" Type="http://schemas.openxmlformats.org/officeDocument/2006/relationships/customXml" Target="../ink/ink131.xml"/><Relationship Id="rId39" Type="http://schemas.openxmlformats.org/officeDocument/2006/relationships/image" Target="../media/image176.png"/><Relationship Id="rId21" Type="http://schemas.openxmlformats.org/officeDocument/2006/relationships/image" Target="../media/image167.png"/><Relationship Id="rId34" Type="http://schemas.openxmlformats.org/officeDocument/2006/relationships/customXml" Target="../ink/ink135.xml"/><Relationship Id="rId7" Type="http://schemas.openxmlformats.org/officeDocument/2006/relationships/image" Target="../media/image161.png"/><Relationship Id="rId12" Type="http://schemas.openxmlformats.org/officeDocument/2006/relationships/customXml" Target="../ink/ink124.xml"/><Relationship Id="rId17" Type="http://schemas.openxmlformats.org/officeDocument/2006/relationships/image" Target="../media/image165.png"/><Relationship Id="rId25" Type="http://schemas.openxmlformats.org/officeDocument/2006/relationships/image" Target="../media/image169.png"/><Relationship Id="rId33" Type="http://schemas.openxmlformats.org/officeDocument/2006/relationships/image" Target="../media/image173.png"/><Relationship Id="rId38" Type="http://schemas.openxmlformats.org/officeDocument/2006/relationships/customXml" Target="../ink/ink137.xml"/><Relationship Id="rId2" Type="http://schemas.openxmlformats.org/officeDocument/2006/relationships/customXml" Target="../ink/ink119.xml"/><Relationship Id="rId16" Type="http://schemas.openxmlformats.org/officeDocument/2006/relationships/customXml" Target="../ink/ink126.xml"/><Relationship Id="rId20" Type="http://schemas.openxmlformats.org/officeDocument/2006/relationships/customXml" Target="../ink/ink128.xml"/><Relationship Id="rId29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1.xml"/><Relationship Id="rId11" Type="http://schemas.openxmlformats.org/officeDocument/2006/relationships/image" Target="../media/image11.png"/><Relationship Id="rId24" Type="http://schemas.openxmlformats.org/officeDocument/2006/relationships/customXml" Target="../ink/ink130.xml"/><Relationship Id="rId32" Type="http://schemas.openxmlformats.org/officeDocument/2006/relationships/customXml" Target="../ink/ink134.xml"/><Relationship Id="rId37" Type="http://schemas.openxmlformats.org/officeDocument/2006/relationships/image" Target="../media/image175.png"/><Relationship Id="rId5" Type="http://schemas.openxmlformats.org/officeDocument/2006/relationships/image" Target="../media/image160.png"/><Relationship Id="rId15" Type="http://schemas.openxmlformats.org/officeDocument/2006/relationships/image" Target="../media/image164.png"/><Relationship Id="rId23" Type="http://schemas.openxmlformats.org/officeDocument/2006/relationships/image" Target="../media/image168.png"/><Relationship Id="rId28" Type="http://schemas.openxmlformats.org/officeDocument/2006/relationships/customXml" Target="../ink/ink132.xml"/><Relationship Id="rId36" Type="http://schemas.openxmlformats.org/officeDocument/2006/relationships/customXml" Target="../ink/ink136.xml"/><Relationship Id="rId10" Type="http://schemas.openxmlformats.org/officeDocument/2006/relationships/customXml" Target="../ink/ink123.xml"/><Relationship Id="rId19" Type="http://schemas.openxmlformats.org/officeDocument/2006/relationships/image" Target="../media/image166.png"/><Relationship Id="rId31" Type="http://schemas.openxmlformats.org/officeDocument/2006/relationships/image" Target="../media/image172.png"/><Relationship Id="rId4" Type="http://schemas.openxmlformats.org/officeDocument/2006/relationships/customXml" Target="../ink/ink120.xml"/><Relationship Id="rId9" Type="http://schemas.openxmlformats.org/officeDocument/2006/relationships/image" Target="../media/image162.png"/><Relationship Id="rId14" Type="http://schemas.openxmlformats.org/officeDocument/2006/relationships/customXml" Target="../ink/ink125.xml"/><Relationship Id="rId22" Type="http://schemas.openxmlformats.org/officeDocument/2006/relationships/customXml" Target="../ink/ink129.xml"/><Relationship Id="rId27" Type="http://schemas.openxmlformats.org/officeDocument/2006/relationships/image" Target="../media/image170.png"/><Relationship Id="rId30" Type="http://schemas.openxmlformats.org/officeDocument/2006/relationships/customXml" Target="../ink/ink133.xml"/><Relationship Id="rId35" Type="http://schemas.openxmlformats.org/officeDocument/2006/relationships/image" Target="../media/image174.png"/><Relationship Id="rId8" Type="http://schemas.openxmlformats.org/officeDocument/2006/relationships/customXml" Target="../ink/ink122.xml"/><Relationship Id="rId3" Type="http://schemas.openxmlformats.org/officeDocument/2006/relationships/image" Target="../media/image15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43.xml"/><Relationship Id="rId18" Type="http://schemas.openxmlformats.org/officeDocument/2006/relationships/image" Target="../media/image185.png"/><Relationship Id="rId26" Type="http://schemas.openxmlformats.org/officeDocument/2006/relationships/image" Target="../media/image189.png"/><Relationship Id="rId39" Type="http://schemas.openxmlformats.org/officeDocument/2006/relationships/customXml" Target="../ink/ink156.xml"/><Relationship Id="rId21" Type="http://schemas.openxmlformats.org/officeDocument/2006/relationships/customXml" Target="../ink/ink147.xml"/><Relationship Id="rId34" Type="http://schemas.openxmlformats.org/officeDocument/2006/relationships/image" Target="../media/image193.png"/><Relationship Id="rId42" Type="http://schemas.openxmlformats.org/officeDocument/2006/relationships/image" Target="../media/image196.png"/><Relationship Id="rId7" Type="http://schemas.openxmlformats.org/officeDocument/2006/relationships/customXml" Target="../ink/ink140.xml"/><Relationship Id="rId2" Type="http://schemas.openxmlformats.org/officeDocument/2006/relationships/image" Target="../media/image177.png"/><Relationship Id="rId16" Type="http://schemas.openxmlformats.org/officeDocument/2006/relationships/image" Target="../media/image184.png"/><Relationship Id="rId20" Type="http://schemas.openxmlformats.org/officeDocument/2006/relationships/image" Target="../media/image186.png"/><Relationship Id="rId29" Type="http://schemas.openxmlformats.org/officeDocument/2006/relationships/customXml" Target="../ink/ink151.xml"/><Relationship Id="rId41" Type="http://schemas.openxmlformats.org/officeDocument/2006/relationships/customXml" Target="../ink/ink1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11" Type="http://schemas.openxmlformats.org/officeDocument/2006/relationships/customXml" Target="../ink/ink142.xml"/><Relationship Id="rId24" Type="http://schemas.openxmlformats.org/officeDocument/2006/relationships/image" Target="../media/image188.png"/><Relationship Id="rId32" Type="http://schemas.openxmlformats.org/officeDocument/2006/relationships/image" Target="../media/image192.png"/><Relationship Id="rId37" Type="http://schemas.openxmlformats.org/officeDocument/2006/relationships/customXml" Target="../ink/ink155.xml"/><Relationship Id="rId40" Type="http://schemas.openxmlformats.org/officeDocument/2006/relationships/image" Target="../media/image195.png"/><Relationship Id="rId5" Type="http://schemas.openxmlformats.org/officeDocument/2006/relationships/customXml" Target="../ink/ink139.xml"/><Relationship Id="rId15" Type="http://schemas.openxmlformats.org/officeDocument/2006/relationships/customXml" Target="../ink/ink144.xml"/><Relationship Id="rId23" Type="http://schemas.openxmlformats.org/officeDocument/2006/relationships/customXml" Target="../ink/ink148.xml"/><Relationship Id="rId28" Type="http://schemas.openxmlformats.org/officeDocument/2006/relationships/image" Target="../media/image190.png"/><Relationship Id="rId36" Type="http://schemas.openxmlformats.org/officeDocument/2006/relationships/image" Target="../media/image11.png"/><Relationship Id="rId10" Type="http://schemas.openxmlformats.org/officeDocument/2006/relationships/image" Target="../media/image181.png"/><Relationship Id="rId19" Type="http://schemas.openxmlformats.org/officeDocument/2006/relationships/customXml" Target="../ink/ink146.xml"/><Relationship Id="rId31" Type="http://schemas.openxmlformats.org/officeDocument/2006/relationships/customXml" Target="../ink/ink152.xml"/><Relationship Id="rId44" Type="http://schemas.openxmlformats.org/officeDocument/2006/relationships/image" Target="../media/image197.png"/><Relationship Id="rId4" Type="http://schemas.openxmlformats.org/officeDocument/2006/relationships/image" Target="../media/image178.png"/><Relationship Id="rId9" Type="http://schemas.openxmlformats.org/officeDocument/2006/relationships/customXml" Target="../ink/ink141.xml"/><Relationship Id="rId14" Type="http://schemas.openxmlformats.org/officeDocument/2006/relationships/image" Target="../media/image183.png"/><Relationship Id="rId22" Type="http://schemas.openxmlformats.org/officeDocument/2006/relationships/image" Target="../media/image187.png"/><Relationship Id="rId27" Type="http://schemas.openxmlformats.org/officeDocument/2006/relationships/customXml" Target="../ink/ink150.xml"/><Relationship Id="rId30" Type="http://schemas.openxmlformats.org/officeDocument/2006/relationships/image" Target="../media/image191.png"/><Relationship Id="rId35" Type="http://schemas.openxmlformats.org/officeDocument/2006/relationships/customXml" Target="../ink/ink154.xml"/><Relationship Id="rId43" Type="http://schemas.openxmlformats.org/officeDocument/2006/relationships/customXml" Target="../ink/ink158.xml"/><Relationship Id="rId8" Type="http://schemas.openxmlformats.org/officeDocument/2006/relationships/image" Target="../media/image180.png"/><Relationship Id="rId3" Type="http://schemas.openxmlformats.org/officeDocument/2006/relationships/customXml" Target="../ink/ink138.xml"/><Relationship Id="rId12" Type="http://schemas.openxmlformats.org/officeDocument/2006/relationships/image" Target="../media/image182.png"/><Relationship Id="rId17" Type="http://schemas.openxmlformats.org/officeDocument/2006/relationships/customXml" Target="../ink/ink145.xml"/><Relationship Id="rId25" Type="http://schemas.openxmlformats.org/officeDocument/2006/relationships/customXml" Target="../ink/ink149.xml"/><Relationship Id="rId33" Type="http://schemas.openxmlformats.org/officeDocument/2006/relationships/customXml" Target="../ink/ink153.xml"/><Relationship Id="rId38" Type="http://schemas.openxmlformats.org/officeDocument/2006/relationships/image" Target="../media/image194.png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9.png"/><Relationship Id="rId21" Type="http://schemas.openxmlformats.org/officeDocument/2006/relationships/customXml" Target="../ink/ink168.xml"/><Relationship Id="rId42" Type="http://schemas.openxmlformats.org/officeDocument/2006/relationships/image" Target="../media/image217.png"/><Relationship Id="rId47" Type="http://schemas.openxmlformats.org/officeDocument/2006/relationships/customXml" Target="../ink/ink181.xml"/><Relationship Id="rId63" Type="http://schemas.openxmlformats.org/officeDocument/2006/relationships/customXml" Target="../ink/ink189.xml"/><Relationship Id="rId68" Type="http://schemas.openxmlformats.org/officeDocument/2006/relationships/image" Target="../media/image230.png"/><Relationship Id="rId16" Type="http://schemas.openxmlformats.org/officeDocument/2006/relationships/image" Target="../media/image205.png"/><Relationship Id="rId11" Type="http://schemas.openxmlformats.org/officeDocument/2006/relationships/customXml" Target="../ink/ink163.xml"/><Relationship Id="rId24" Type="http://schemas.openxmlformats.org/officeDocument/2006/relationships/image" Target="../media/image208.png"/><Relationship Id="rId32" Type="http://schemas.openxmlformats.org/officeDocument/2006/relationships/image" Target="../media/image212.png"/><Relationship Id="rId37" Type="http://schemas.openxmlformats.org/officeDocument/2006/relationships/customXml" Target="../ink/ink176.xml"/><Relationship Id="rId40" Type="http://schemas.openxmlformats.org/officeDocument/2006/relationships/image" Target="../media/image216.png"/><Relationship Id="rId45" Type="http://schemas.openxmlformats.org/officeDocument/2006/relationships/customXml" Target="../ink/ink180.xml"/><Relationship Id="rId53" Type="http://schemas.openxmlformats.org/officeDocument/2006/relationships/customXml" Target="../ink/ink184.xml"/><Relationship Id="rId58" Type="http://schemas.openxmlformats.org/officeDocument/2006/relationships/image" Target="../media/image225.png"/><Relationship Id="rId66" Type="http://schemas.openxmlformats.org/officeDocument/2006/relationships/image" Target="../media/image229.png"/><Relationship Id="rId74" Type="http://schemas.openxmlformats.org/officeDocument/2006/relationships/image" Target="../media/image233.png"/><Relationship Id="rId79" Type="http://schemas.openxmlformats.org/officeDocument/2006/relationships/customXml" Target="../ink/ink197.xml"/><Relationship Id="rId5" Type="http://schemas.openxmlformats.org/officeDocument/2006/relationships/customXml" Target="../ink/ink160.xml"/><Relationship Id="rId61" Type="http://schemas.openxmlformats.org/officeDocument/2006/relationships/customXml" Target="../ink/ink188.xml"/><Relationship Id="rId19" Type="http://schemas.openxmlformats.org/officeDocument/2006/relationships/customXml" Target="../ink/ink167.xml"/><Relationship Id="rId14" Type="http://schemas.openxmlformats.org/officeDocument/2006/relationships/image" Target="../media/image204.png"/><Relationship Id="rId22" Type="http://schemas.openxmlformats.org/officeDocument/2006/relationships/image" Target="../media/image122.png"/><Relationship Id="rId27" Type="http://schemas.openxmlformats.org/officeDocument/2006/relationships/customXml" Target="../ink/ink171.xml"/><Relationship Id="rId30" Type="http://schemas.openxmlformats.org/officeDocument/2006/relationships/image" Target="../media/image211.png"/><Relationship Id="rId35" Type="http://schemas.openxmlformats.org/officeDocument/2006/relationships/customXml" Target="../ink/ink175.xml"/><Relationship Id="rId43" Type="http://schemas.openxmlformats.org/officeDocument/2006/relationships/customXml" Target="../ink/ink179.xml"/><Relationship Id="rId48" Type="http://schemas.openxmlformats.org/officeDocument/2006/relationships/image" Target="../media/image220.png"/><Relationship Id="rId56" Type="http://schemas.openxmlformats.org/officeDocument/2006/relationships/image" Target="../media/image224.png"/><Relationship Id="rId64" Type="http://schemas.openxmlformats.org/officeDocument/2006/relationships/image" Target="../media/image228.png"/><Relationship Id="rId69" Type="http://schemas.openxmlformats.org/officeDocument/2006/relationships/customXml" Target="../ink/ink192.xml"/><Relationship Id="rId77" Type="http://schemas.openxmlformats.org/officeDocument/2006/relationships/customXml" Target="../ink/ink196.xml"/><Relationship Id="rId8" Type="http://schemas.openxmlformats.org/officeDocument/2006/relationships/image" Target="../media/image201.png"/><Relationship Id="rId51" Type="http://schemas.openxmlformats.org/officeDocument/2006/relationships/customXml" Target="../ink/ink183.xml"/><Relationship Id="rId72" Type="http://schemas.openxmlformats.org/officeDocument/2006/relationships/image" Target="../media/image232.png"/><Relationship Id="rId80" Type="http://schemas.openxmlformats.org/officeDocument/2006/relationships/image" Target="../media/image236.png"/><Relationship Id="rId3" Type="http://schemas.openxmlformats.org/officeDocument/2006/relationships/customXml" Target="../ink/ink159.xml"/><Relationship Id="rId12" Type="http://schemas.openxmlformats.org/officeDocument/2006/relationships/image" Target="../media/image203.png"/><Relationship Id="rId17" Type="http://schemas.openxmlformats.org/officeDocument/2006/relationships/customXml" Target="../ink/ink166.xml"/><Relationship Id="rId25" Type="http://schemas.openxmlformats.org/officeDocument/2006/relationships/customXml" Target="../ink/ink170.xml"/><Relationship Id="rId33" Type="http://schemas.openxmlformats.org/officeDocument/2006/relationships/customXml" Target="../ink/ink174.xml"/><Relationship Id="rId38" Type="http://schemas.openxmlformats.org/officeDocument/2006/relationships/image" Target="../media/image215.png"/><Relationship Id="rId46" Type="http://schemas.openxmlformats.org/officeDocument/2006/relationships/image" Target="../media/image219.png"/><Relationship Id="rId59" Type="http://schemas.openxmlformats.org/officeDocument/2006/relationships/customXml" Target="../ink/ink187.xml"/><Relationship Id="rId67" Type="http://schemas.openxmlformats.org/officeDocument/2006/relationships/customXml" Target="../ink/ink191.xml"/><Relationship Id="rId20" Type="http://schemas.openxmlformats.org/officeDocument/2006/relationships/image" Target="../media/image207.png"/><Relationship Id="rId41" Type="http://schemas.openxmlformats.org/officeDocument/2006/relationships/customXml" Target="../ink/ink178.xml"/><Relationship Id="rId54" Type="http://schemas.openxmlformats.org/officeDocument/2006/relationships/image" Target="../media/image223.png"/><Relationship Id="rId62" Type="http://schemas.openxmlformats.org/officeDocument/2006/relationships/image" Target="../media/image227.png"/><Relationship Id="rId70" Type="http://schemas.openxmlformats.org/officeDocument/2006/relationships/image" Target="../media/image231.png"/><Relationship Id="rId75" Type="http://schemas.openxmlformats.org/officeDocument/2006/relationships/customXml" Target="../ink/ink19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5" Type="http://schemas.openxmlformats.org/officeDocument/2006/relationships/customXml" Target="../ink/ink165.xml"/><Relationship Id="rId23" Type="http://schemas.openxmlformats.org/officeDocument/2006/relationships/customXml" Target="../ink/ink169.xml"/><Relationship Id="rId28" Type="http://schemas.openxmlformats.org/officeDocument/2006/relationships/image" Target="../media/image210.png"/><Relationship Id="rId36" Type="http://schemas.openxmlformats.org/officeDocument/2006/relationships/image" Target="../media/image214.png"/><Relationship Id="rId49" Type="http://schemas.openxmlformats.org/officeDocument/2006/relationships/customXml" Target="../ink/ink182.xml"/><Relationship Id="rId57" Type="http://schemas.openxmlformats.org/officeDocument/2006/relationships/customXml" Target="../ink/ink186.xml"/><Relationship Id="rId10" Type="http://schemas.openxmlformats.org/officeDocument/2006/relationships/image" Target="../media/image202.png"/><Relationship Id="rId31" Type="http://schemas.openxmlformats.org/officeDocument/2006/relationships/customXml" Target="../ink/ink173.xml"/><Relationship Id="rId44" Type="http://schemas.openxmlformats.org/officeDocument/2006/relationships/image" Target="../media/image218.png"/><Relationship Id="rId52" Type="http://schemas.openxmlformats.org/officeDocument/2006/relationships/image" Target="../media/image222.png"/><Relationship Id="rId60" Type="http://schemas.openxmlformats.org/officeDocument/2006/relationships/image" Target="../media/image226.png"/><Relationship Id="rId65" Type="http://schemas.openxmlformats.org/officeDocument/2006/relationships/customXml" Target="../ink/ink190.xml"/><Relationship Id="rId73" Type="http://schemas.openxmlformats.org/officeDocument/2006/relationships/customXml" Target="../ink/ink194.xml"/><Relationship Id="rId78" Type="http://schemas.openxmlformats.org/officeDocument/2006/relationships/image" Target="../media/image235.png"/><Relationship Id="rId4" Type="http://schemas.openxmlformats.org/officeDocument/2006/relationships/image" Target="../media/image199.png"/><Relationship Id="rId9" Type="http://schemas.openxmlformats.org/officeDocument/2006/relationships/customXml" Target="../ink/ink162.xml"/><Relationship Id="rId13" Type="http://schemas.openxmlformats.org/officeDocument/2006/relationships/customXml" Target="../ink/ink164.xml"/><Relationship Id="rId18" Type="http://schemas.openxmlformats.org/officeDocument/2006/relationships/image" Target="../media/image206.png"/><Relationship Id="rId39" Type="http://schemas.openxmlformats.org/officeDocument/2006/relationships/customXml" Target="../ink/ink177.xml"/><Relationship Id="rId34" Type="http://schemas.openxmlformats.org/officeDocument/2006/relationships/image" Target="../media/image213.png"/><Relationship Id="rId50" Type="http://schemas.openxmlformats.org/officeDocument/2006/relationships/image" Target="../media/image221.png"/><Relationship Id="rId55" Type="http://schemas.openxmlformats.org/officeDocument/2006/relationships/customXml" Target="../ink/ink185.xml"/><Relationship Id="rId76" Type="http://schemas.openxmlformats.org/officeDocument/2006/relationships/image" Target="../media/image234.png"/><Relationship Id="rId7" Type="http://schemas.openxmlformats.org/officeDocument/2006/relationships/customXml" Target="../ink/ink161.xml"/><Relationship Id="rId71" Type="http://schemas.openxmlformats.org/officeDocument/2006/relationships/customXml" Target="../ink/ink193.xml"/><Relationship Id="rId2" Type="http://schemas.openxmlformats.org/officeDocument/2006/relationships/image" Target="../media/image198.jpeg"/><Relationship Id="rId29" Type="http://schemas.openxmlformats.org/officeDocument/2006/relationships/customXml" Target="../ink/ink17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2.png"/><Relationship Id="rId21" Type="http://schemas.openxmlformats.org/officeDocument/2006/relationships/customXml" Target="../ink/ink206.xml"/><Relationship Id="rId42" Type="http://schemas.openxmlformats.org/officeDocument/2006/relationships/image" Target="../media/image260.png"/><Relationship Id="rId47" Type="http://schemas.openxmlformats.org/officeDocument/2006/relationships/customXml" Target="../ink/ink219.xml"/><Relationship Id="rId63" Type="http://schemas.openxmlformats.org/officeDocument/2006/relationships/customXml" Target="../ink/ink227.xml"/><Relationship Id="rId68" Type="http://schemas.openxmlformats.org/officeDocument/2006/relationships/image" Target="../media/image273.png"/><Relationship Id="rId84" Type="http://schemas.openxmlformats.org/officeDocument/2006/relationships/image" Target="../media/image281.png"/><Relationship Id="rId16" Type="http://schemas.openxmlformats.org/officeDocument/2006/relationships/image" Target="../media/image247.png"/><Relationship Id="rId11" Type="http://schemas.openxmlformats.org/officeDocument/2006/relationships/customXml" Target="../ink/ink201.xml"/><Relationship Id="rId32" Type="http://schemas.openxmlformats.org/officeDocument/2006/relationships/image" Target="../media/image255.png"/><Relationship Id="rId37" Type="http://schemas.openxmlformats.org/officeDocument/2006/relationships/customXml" Target="../ink/ink214.xml"/><Relationship Id="rId53" Type="http://schemas.openxmlformats.org/officeDocument/2006/relationships/customXml" Target="../ink/ink222.xml"/><Relationship Id="rId58" Type="http://schemas.openxmlformats.org/officeDocument/2006/relationships/image" Target="../media/image268.png"/><Relationship Id="rId74" Type="http://schemas.openxmlformats.org/officeDocument/2006/relationships/image" Target="../media/image276.png"/><Relationship Id="rId79" Type="http://schemas.openxmlformats.org/officeDocument/2006/relationships/customXml" Target="../ink/ink235.xml"/><Relationship Id="rId5" Type="http://schemas.openxmlformats.org/officeDocument/2006/relationships/customXml" Target="../ink/ink198.xml"/><Relationship Id="rId19" Type="http://schemas.openxmlformats.org/officeDocument/2006/relationships/customXml" Target="../ink/ink205.xml"/><Relationship Id="rId14" Type="http://schemas.openxmlformats.org/officeDocument/2006/relationships/image" Target="../media/image246.png"/><Relationship Id="rId22" Type="http://schemas.openxmlformats.org/officeDocument/2006/relationships/image" Target="../media/image250.png"/><Relationship Id="rId27" Type="http://schemas.openxmlformats.org/officeDocument/2006/relationships/customXml" Target="../ink/ink209.xml"/><Relationship Id="rId30" Type="http://schemas.openxmlformats.org/officeDocument/2006/relationships/image" Target="../media/image254.png"/><Relationship Id="rId35" Type="http://schemas.openxmlformats.org/officeDocument/2006/relationships/customXml" Target="../ink/ink213.xml"/><Relationship Id="rId43" Type="http://schemas.openxmlformats.org/officeDocument/2006/relationships/customXml" Target="../ink/ink217.xml"/><Relationship Id="rId48" Type="http://schemas.openxmlformats.org/officeDocument/2006/relationships/image" Target="../media/image263.png"/><Relationship Id="rId56" Type="http://schemas.openxmlformats.org/officeDocument/2006/relationships/image" Target="../media/image267.png"/><Relationship Id="rId64" Type="http://schemas.openxmlformats.org/officeDocument/2006/relationships/image" Target="../media/image271.png"/><Relationship Id="rId69" Type="http://schemas.openxmlformats.org/officeDocument/2006/relationships/customXml" Target="../ink/ink230.xml"/><Relationship Id="rId77" Type="http://schemas.openxmlformats.org/officeDocument/2006/relationships/customXml" Target="../ink/ink234.xml"/><Relationship Id="rId8" Type="http://schemas.openxmlformats.org/officeDocument/2006/relationships/image" Target="../media/image243.png"/><Relationship Id="rId51" Type="http://schemas.openxmlformats.org/officeDocument/2006/relationships/customXml" Target="../ink/ink221.xml"/><Relationship Id="rId72" Type="http://schemas.openxmlformats.org/officeDocument/2006/relationships/image" Target="../media/image275.png"/><Relationship Id="rId80" Type="http://schemas.openxmlformats.org/officeDocument/2006/relationships/image" Target="../media/image279.png"/><Relationship Id="rId85" Type="http://schemas.openxmlformats.org/officeDocument/2006/relationships/customXml" Target="../ink/ink238.xml"/><Relationship Id="rId3" Type="http://schemas.openxmlformats.org/officeDocument/2006/relationships/image" Target="../media/image240.png"/><Relationship Id="rId12" Type="http://schemas.openxmlformats.org/officeDocument/2006/relationships/image" Target="../media/image245.png"/><Relationship Id="rId17" Type="http://schemas.openxmlformats.org/officeDocument/2006/relationships/customXml" Target="../ink/ink204.xml"/><Relationship Id="rId25" Type="http://schemas.openxmlformats.org/officeDocument/2006/relationships/customXml" Target="../ink/ink208.xml"/><Relationship Id="rId33" Type="http://schemas.openxmlformats.org/officeDocument/2006/relationships/customXml" Target="../ink/ink212.xml"/><Relationship Id="rId38" Type="http://schemas.openxmlformats.org/officeDocument/2006/relationships/image" Target="../media/image258.png"/><Relationship Id="rId46" Type="http://schemas.openxmlformats.org/officeDocument/2006/relationships/image" Target="../media/image262.png"/><Relationship Id="rId59" Type="http://schemas.openxmlformats.org/officeDocument/2006/relationships/customXml" Target="../ink/ink225.xml"/><Relationship Id="rId67" Type="http://schemas.openxmlformats.org/officeDocument/2006/relationships/customXml" Target="../ink/ink229.xml"/><Relationship Id="rId20" Type="http://schemas.openxmlformats.org/officeDocument/2006/relationships/image" Target="../media/image249.png"/><Relationship Id="rId41" Type="http://schemas.openxmlformats.org/officeDocument/2006/relationships/customXml" Target="../ink/ink216.xml"/><Relationship Id="rId54" Type="http://schemas.openxmlformats.org/officeDocument/2006/relationships/image" Target="../media/image266.png"/><Relationship Id="rId62" Type="http://schemas.openxmlformats.org/officeDocument/2006/relationships/image" Target="../media/image270.png"/><Relationship Id="rId70" Type="http://schemas.openxmlformats.org/officeDocument/2006/relationships/image" Target="../media/image274.png"/><Relationship Id="rId75" Type="http://schemas.openxmlformats.org/officeDocument/2006/relationships/customXml" Target="../ink/ink233.xml"/><Relationship Id="rId83" Type="http://schemas.openxmlformats.org/officeDocument/2006/relationships/customXml" Target="../ink/ink2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2.png"/><Relationship Id="rId15" Type="http://schemas.openxmlformats.org/officeDocument/2006/relationships/customXml" Target="../ink/ink203.xml"/><Relationship Id="rId23" Type="http://schemas.openxmlformats.org/officeDocument/2006/relationships/customXml" Target="../ink/ink207.xml"/><Relationship Id="rId28" Type="http://schemas.openxmlformats.org/officeDocument/2006/relationships/image" Target="../media/image253.png"/><Relationship Id="rId36" Type="http://schemas.openxmlformats.org/officeDocument/2006/relationships/image" Target="../media/image257.png"/><Relationship Id="rId49" Type="http://schemas.openxmlformats.org/officeDocument/2006/relationships/customXml" Target="../ink/ink220.xml"/><Relationship Id="rId57" Type="http://schemas.openxmlformats.org/officeDocument/2006/relationships/customXml" Target="../ink/ink224.xml"/><Relationship Id="rId10" Type="http://schemas.openxmlformats.org/officeDocument/2006/relationships/image" Target="../media/image244.png"/><Relationship Id="rId31" Type="http://schemas.openxmlformats.org/officeDocument/2006/relationships/customXml" Target="../ink/ink211.xml"/><Relationship Id="rId44" Type="http://schemas.openxmlformats.org/officeDocument/2006/relationships/image" Target="../media/image261.png"/><Relationship Id="rId52" Type="http://schemas.openxmlformats.org/officeDocument/2006/relationships/image" Target="../media/image265.png"/><Relationship Id="rId60" Type="http://schemas.openxmlformats.org/officeDocument/2006/relationships/image" Target="../media/image269.png"/><Relationship Id="rId65" Type="http://schemas.openxmlformats.org/officeDocument/2006/relationships/customXml" Target="../ink/ink228.xml"/><Relationship Id="rId73" Type="http://schemas.openxmlformats.org/officeDocument/2006/relationships/customXml" Target="../ink/ink232.xml"/><Relationship Id="rId78" Type="http://schemas.openxmlformats.org/officeDocument/2006/relationships/image" Target="../media/image278.png"/><Relationship Id="rId81" Type="http://schemas.openxmlformats.org/officeDocument/2006/relationships/customXml" Target="../ink/ink236.xml"/><Relationship Id="rId86" Type="http://schemas.openxmlformats.org/officeDocument/2006/relationships/image" Target="../media/image282.png"/><Relationship Id="rId4" Type="http://schemas.openxmlformats.org/officeDocument/2006/relationships/image" Target="../media/image241.png"/><Relationship Id="rId9" Type="http://schemas.openxmlformats.org/officeDocument/2006/relationships/customXml" Target="../ink/ink200.xml"/><Relationship Id="rId13" Type="http://schemas.openxmlformats.org/officeDocument/2006/relationships/customXml" Target="../ink/ink202.xml"/><Relationship Id="rId18" Type="http://schemas.openxmlformats.org/officeDocument/2006/relationships/image" Target="../media/image248.png"/><Relationship Id="rId39" Type="http://schemas.openxmlformats.org/officeDocument/2006/relationships/customXml" Target="../ink/ink215.xml"/><Relationship Id="rId34" Type="http://schemas.openxmlformats.org/officeDocument/2006/relationships/image" Target="../media/image256.png"/><Relationship Id="rId50" Type="http://schemas.openxmlformats.org/officeDocument/2006/relationships/image" Target="../media/image264.png"/><Relationship Id="rId55" Type="http://schemas.openxmlformats.org/officeDocument/2006/relationships/customXml" Target="../ink/ink223.xml"/><Relationship Id="rId76" Type="http://schemas.openxmlformats.org/officeDocument/2006/relationships/image" Target="../media/image277.png"/><Relationship Id="rId7" Type="http://schemas.openxmlformats.org/officeDocument/2006/relationships/customXml" Target="../ink/ink199.xml"/><Relationship Id="rId71" Type="http://schemas.openxmlformats.org/officeDocument/2006/relationships/customXml" Target="../ink/ink231.xml"/><Relationship Id="rId2" Type="http://schemas.openxmlformats.org/officeDocument/2006/relationships/image" Target="../media/image239.png"/><Relationship Id="rId29" Type="http://schemas.openxmlformats.org/officeDocument/2006/relationships/customXml" Target="../ink/ink210.xml"/><Relationship Id="rId24" Type="http://schemas.openxmlformats.org/officeDocument/2006/relationships/image" Target="../media/image251.png"/><Relationship Id="rId40" Type="http://schemas.openxmlformats.org/officeDocument/2006/relationships/image" Target="../media/image259.png"/><Relationship Id="rId45" Type="http://schemas.openxmlformats.org/officeDocument/2006/relationships/customXml" Target="../ink/ink218.xml"/><Relationship Id="rId66" Type="http://schemas.openxmlformats.org/officeDocument/2006/relationships/image" Target="../media/image272.png"/><Relationship Id="rId61" Type="http://schemas.openxmlformats.org/officeDocument/2006/relationships/customXml" Target="../ink/ink226.xml"/><Relationship Id="rId82" Type="http://schemas.openxmlformats.org/officeDocument/2006/relationships/image" Target="../media/image28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png"/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51.xml"/><Relationship Id="rId21" Type="http://schemas.openxmlformats.org/officeDocument/2006/relationships/image" Target="../media/image295.png"/><Relationship Id="rId42" Type="http://schemas.openxmlformats.org/officeDocument/2006/relationships/customXml" Target="../ink/ink259.xml"/><Relationship Id="rId47" Type="http://schemas.openxmlformats.org/officeDocument/2006/relationships/image" Target="../media/image308.png"/><Relationship Id="rId63" Type="http://schemas.openxmlformats.org/officeDocument/2006/relationships/image" Target="../media/image315.png"/><Relationship Id="rId68" Type="http://schemas.openxmlformats.org/officeDocument/2006/relationships/customXml" Target="../ink/ink272.xml"/><Relationship Id="rId16" Type="http://schemas.openxmlformats.org/officeDocument/2006/relationships/customXml" Target="../ink/ink246.xml"/><Relationship Id="rId11" Type="http://schemas.openxmlformats.org/officeDocument/2006/relationships/image" Target="../media/image290.png"/><Relationship Id="rId32" Type="http://schemas.openxmlformats.org/officeDocument/2006/relationships/customXml" Target="../ink/ink254.xml"/><Relationship Id="rId37" Type="http://schemas.openxmlformats.org/officeDocument/2006/relationships/image" Target="../media/image303.png"/><Relationship Id="rId53" Type="http://schemas.openxmlformats.org/officeDocument/2006/relationships/image" Target="../media/image311.png"/><Relationship Id="rId58" Type="http://schemas.openxmlformats.org/officeDocument/2006/relationships/customXml" Target="../ink/ink267.xml"/><Relationship Id="rId74" Type="http://schemas.openxmlformats.org/officeDocument/2006/relationships/customXml" Target="../ink/ink275.xml"/><Relationship Id="rId79" Type="http://schemas.openxmlformats.org/officeDocument/2006/relationships/image" Target="../media/image323.png"/><Relationship Id="rId5" Type="http://schemas.openxmlformats.org/officeDocument/2006/relationships/image" Target="../media/image287.png"/><Relationship Id="rId61" Type="http://schemas.openxmlformats.org/officeDocument/2006/relationships/image" Target="../media/image122.png"/><Relationship Id="rId82" Type="http://schemas.openxmlformats.org/officeDocument/2006/relationships/customXml" Target="../ink/ink279.xml"/><Relationship Id="rId19" Type="http://schemas.openxmlformats.org/officeDocument/2006/relationships/image" Target="../media/image294.png"/><Relationship Id="rId14" Type="http://schemas.openxmlformats.org/officeDocument/2006/relationships/customXml" Target="../ink/ink245.xml"/><Relationship Id="rId22" Type="http://schemas.openxmlformats.org/officeDocument/2006/relationships/customXml" Target="../ink/ink249.xml"/><Relationship Id="rId27" Type="http://schemas.openxmlformats.org/officeDocument/2006/relationships/image" Target="../media/image298.png"/><Relationship Id="rId30" Type="http://schemas.openxmlformats.org/officeDocument/2006/relationships/customXml" Target="../ink/ink253.xml"/><Relationship Id="rId35" Type="http://schemas.openxmlformats.org/officeDocument/2006/relationships/image" Target="../media/image302.png"/><Relationship Id="rId43" Type="http://schemas.openxmlformats.org/officeDocument/2006/relationships/image" Target="../media/image306.png"/><Relationship Id="rId48" Type="http://schemas.openxmlformats.org/officeDocument/2006/relationships/customXml" Target="../ink/ink262.xml"/><Relationship Id="rId56" Type="http://schemas.openxmlformats.org/officeDocument/2006/relationships/customXml" Target="../ink/ink266.xml"/><Relationship Id="rId64" Type="http://schemas.openxmlformats.org/officeDocument/2006/relationships/customXml" Target="../ink/ink270.xml"/><Relationship Id="rId69" Type="http://schemas.openxmlformats.org/officeDocument/2006/relationships/image" Target="../media/image318.png"/><Relationship Id="rId77" Type="http://schemas.openxmlformats.org/officeDocument/2006/relationships/image" Target="../media/image322.png"/><Relationship Id="rId8" Type="http://schemas.openxmlformats.org/officeDocument/2006/relationships/customXml" Target="../ink/ink242.xml"/><Relationship Id="rId51" Type="http://schemas.openxmlformats.org/officeDocument/2006/relationships/image" Target="../media/image310.png"/><Relationship Id="rId72" Type="http://schemas.openxmlformats.org/officeDocument/2006/relationships/customXml" Target="../ink/ink274.xml"/><Relationship Id="rId80" Type="http://schemas.openxmlformats.org/officeDocument/2006/relationships/customXml" Target="../ink/ink278.xml"/><Relationship Id="rId3" Type="http://schemas.openxmlformats.org/officeDocument/2006/relationships/image" Target="../media/image286.png"/><Relationship Id="rId12" Type="http://schemas.openxmlformats.org/officeDocument/2006/relationships/customXml" Target="../ink/ink244.xml"/><Relationship Id="rId17" Type="http://schemas.openxmlformats.org/officeDocument/2006/relationships/image" Target="../media/image293.png"/><Relationship Id="rId25" Type="http://schemas.openxmlformats.org/officeDocument/2006/relationships/image" Target="../media/image297.png"/><Relationship Id="rId33" Type="http://schemas.openxmlformats.org/officeDocument/2006/relationships/image" Target="../media/image301.png"/><Relationship Id="rId38" Type="http://schemas.openxmlformats.org/officeDocument/2006/relationships/customXml" Target="../ink/ink257.xml"/><Relationship Id="rId46" Type="http://schemas.openxmlformats.org/officeDocument/2006/relationships/customXml" Target="../ink/ink261.xml"/><Relationship Id="rId59" Type="http://schemas.openxmlformats.org/officeDocument/2006/relationships/image" Target="../media/image314.png"/><Relationship Id="rId67" Type="http://schemas.openxmlformats.org/officeDocument/2006/relationships/image" Target="../media/image317.png"/><Relationship Id="rId20" Type="http://schemas.openxmlformats.org/officeDocument/2006/relationships/customXml" Target="../ink/ink248.xml"/><Relationship Id="rId41" Type="http://schemas.openxmlformats.org/officeDocument/2006/relationships/image" Target="../media/image305.png"/><Relationship Id="rId54" Type="http://schemas.openxmlformats.org/officeDocument/2006/relationships/customXml" Target="../ink/ink265.xml"/><Relationship Id="rId62" Type="http://schemas.openxmlformats.org/officeDocument/2006/relationships/customXml" Target="../ink/ink269.xml"/><Relationship Id="rId70" Type="http://schemas.openxmlformats.org/officeDocument/2006/relationships/customXml" Target="../ink/ink273.xml"/><Relationship Id="rId75" Type="http://schemas.openxmlformats.org/officeDocument/2006/relationships/image" Target="../media/image321.png"/><Relationship Id="rId83" Type="http://schemas.openxmlformats.org/officeDocument/2006/relationships/image" Target="../media/image32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41.xml"/><Relationship Id="rId15" Type="http://schemas.openxmlformats.org/officeDocument/2006/relationships/image" Target="../media/image292.png"/><Relationship Id="rId23" Type="http://schemas.openxmlformats.org/officeDocument/2006/relationships/image" Target="../media/image296.png"/><Relationship Id="rId28" Type="http://schemas.openxmlformats.org/officeDocument/2006/relationships/customXml" Target="../ink/ink252.xml"/><Relationship Id="rId36" Type="http://schemas.openxmlformats.org/officeDocument/2006/relationships/customXml" Target="../ink/ink256.xml"/><Relationship Id="rId49" Type="http://schemas.openxmlformats.org/officeDocument/2006/relationships/image" Target="../media/image309.png"/><Relationship Id="rId57" Type="http://schemas.openxmlformats.org/officeDocument/2006/relationships/image" Target="../media/image313.png"/><Relationship Id="rId10" Type="http://schemas.openxmlformats.org/officeDocument/2006/relationships/customXml" Target="../ink/ink243.xml"/><Relationship Id="rId31" Type="http://schemas.openxmlformats.org/officeDocument/2006/relationships/image" Target="../media/image300.png"/><Relationship Id="rId44" Type="http://schemas.openxmlformats.org/officeDocument/2006/relationships/customXml" Target="../ink/ink260.xml"/><Relationship Id="rId52" Type="http://schemas.openxmlformats.org/officeDocument/2006/relationships/customXml" Target="../ink/ink264.xml"/><Relationship Id="rId60" Type="http://schemas.openxmlformats.org/officeDocument/2006/relationships/customXml" Target="../ink/ink268.xml"/><Relationship Id="rId65" Type="http://schemas.openxmlformats.org/officeDocument/2006/relationships/image" Target="../media/image316.png"/><Relationship Id="rId73" Type="http://schemas.openxmlformats.org/officeDocument/2006/relationships/image" Target="../media/image320.png"/><Relationship Id="rId78" Type="http://schemas.openxmlformats.org/officeDocument/2006/relationships/customXml" Target="../ink/ink277.xml"/><Relationship Id="rId81" Type="http://schemas.openxmlformats.org/officeDocument/2006/relationships/image" Target="../media/image324.png"/><Relationship Id="rId4" Type="http://schemas.openxmlformats.org/officeDocument/2006/relationships/customXml" Target="../ink/ink240.xml"/><Relationship Id="rId9" Type="http://schemas.openxmlformats.org/officeDocument/2006/relationships/image" Target="../media/image289.png"/><Relationship Id="rId13" Type="http://schemas.openxmlformats.org/officeDocument/2006/relationships/image" Target="../media/image291.png"/><Relationship Id="rId18" Type="http://schemas.openxmlformats.org/officeDocument/2006/relationships/customXml" Target="../ink/ink247.xml"/><Relationship Id="rId39" Type="http://schemas.openxmlformats.org/officeDocument/2006/relationships/image" Target="../media/image304.png"/><Relationship Id="rId34" Type="http://schemas.openxmlformats.org/officeDocument/2006/relationships/customXml" Target="../ink/ink255.xml"/><Relationship Id="rId50" Type="http://schemas.openxmlformats.org/officeDocument/2006/relationships/customXml" Target="../ink/ink263.xml"/><Relationship Id="rId55" Type="http://schemas.openxmlformats.org/officeDocument/2006/relationships/image" Target="../media/image312.png"/><Relationship Id="rId76" Type="http://schemas.openxmlformats.org/officeDocument/2006/relationships/customXml" Target="../ink/ink276.xml"/><Relationship Id="rId7" Type="http://schemas.openxmlformats.org/officeDocument/2006/relationships/image" Target="../media/image288.png"/><Relationship Id="rId71" Type="http://schemas.openxmlformats.org/officeDocument/2006/relationships/image" Target="../media/image319.png"/><Relationship Id="rId2" Type="http://schemas.openxmlformats.org/officeDocument/2006/relationships/customXml" Target="../ink/ink239.xml"/><Relationship Id="rId29" Type="http://schemas.openxmlformats.org/officeDocument/2006/relationships/image" Target="../media/image299.png"/><Relationship Id="rId24" Type="http://schemas.openxmlformats.org/officeDocument/2006/relationships/customXml" Target="../ink/ink250.xml"/><Relationship Id="rId40" Type="http://schemas.openxmlformats.org/officeDocument/2006/relationships/customXml" Target="../ink/ink258.xml"/><Relationship Id="rId45" Type="http://schemas.openxmlformats.org/officeDocument/2006/relationships/image" Target="../media/image307.png"/><Relationship Id="rId66" Type="http://schemas.openxmlformats.org/officeDocument/2006/relationships/customXml" Target="../ink/ink27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jpeg"/><Relationship Id="rId2" Type="http://schemas.openxmlformats.org/officeDocument/2006/relationships/image" Target="../media/image32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png"/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5" Type="http://schemas.openxmlformats.org/officeDocument/2006/relationships/image" Target="../media/image334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2.png"/><Relationship Id="rId13" Type="http://schemas.openxmlformats.org/officeDocument/2006/relationships/customXml" Target="../ink/ink285.xml"/><Relationship Id="rId18" Type="http://schemas.openxmlformats.org/officeDocument/2006/relationships/image" Target="../media/image347.png"/><Relationship Id="rId26" Type="http://schemas.openxmlformats.org/officeDocument/2006/relationships/image" Target="../media/image350.png"/><Relationship Id="rId3" Type="http://schemas.openxmlformats.org/officeDocument/2006/relationships/customXml" Target="../ink/ink280.xml"/><Relationship Id="rId21" Type="http://schemas.openxmlformats.org/officeDocument/2006/relationships/customXml" Target="../ink/ink289.xml"/><Relationship Id="rId7" Type="http://schemas.openxmlformats.org/officeDocument/2006/relationships/customXml" Target="../ink/ink282.xml"/><Relationship Id="rId12" Type="http://schemas.openxmlformats.org/officeDocument/2006/relationships/image" Target="../media/image344.png"/><Relationship Id="rId17" Type="http://schemas.openxmlformats.org/officeDocument/2006/relationships/customXml" Target="../ink/ink287.xml"/><Relationship Id="rId25" Type="http://schemas.openxmlformats.org/officeDocument/2006/relationships/customXml" Target="../ink/ink291.xml"/><Relationship Id="rId2" Type="http://schemas.openxmlformats.org/officeDocument/2006/relationships/image" Target="../media/image339.png"/><Relationship Id="rId16" Type="http://schemas.openxmlformats.org/officeDocument/2006/relationships/image" Target="../media/image346.png"/><Relationship Id="rId20" Type="http://schemas.openxmlformats.org/officeDocument/2006/relationships/image" Target="../media/image11.png"/><Relationship Id="rId29" Type="http://schemas.openxmlformats.org/officeDocument/2006/relationships/customXml" Target="../ink/ink29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1.png"/><Relationship Id="rId11" Type="http://schemas.openxmlformats.org/officeDocument/2006/relationships/customXml" Target="../ink/ink284.xml"/><Relationship Id="rId24" Type="http://schemas.openxmlformats.org/officeDocument/2006/relationships/image" Target="../media/image349.png"/><Relationship Id="rId32" Type="http://schemas.openxmlformats.org/officeDocument/2006/relationships/image" Target="../media/image353.png"/><Relationship Id="rId5" Type="http://schemas.openxmlformats.org/officeDocument/2006/relationships/customXml" Target="../ink/ink281.xml"/><Relationship Id="rId15" Type="http://schemas.openxmlformats.org/officeDocument/2006/relationships/customXml" Target="../ink/ink286.xml"/><Relationship Id="rId23" Type="http://schemas.openxmlformats.org/officeDocument/2006/relationships/customXml" Target="../ink/ink290.xml"/><Relationship Id="rId28" Type="http://schemas.openxmlformats.org/officeDocument/2006/relationships/image" Target="../media/image351.png"/><Relationship Id="rId10" Type="http://schemas.openxmlformats.org/officeDocument/2006/relationships/image" Target="../media/image343.png"/><Relationship Id="rId19" Type="http://schemas.openxmlformats.org/officeDocument/2006/relationships/customXml" Target="../ink/ink288.xml"/><Relationship Id="rId31" Type="http://schemas.openxmlformats.org/officeDocument/2006/relationships/customXml" Target="../ink/ink294.xml"/><Relationship Id="rId4" Type="http://schemas.openxmlformats.org/officeDocument/2006/relationships/image" Target="../media/image340.png"/><Relationship Id="rId9" Type="http://schemas.openxmlformats.org/officeDocument/2006/relationships/customXml" Target="../ink/ink283.xml"/><Relationship Id="rId14" Type="http://schemas.openxmlformats.org/officeDocument/2006/relationships/image" Target="../media/image345.png"/><Relationship Id="rId22" Type="http://schemas.openxmlformats.org/officeDocument/2006/relationships/image" Target="../media/image348.png"/><Relationship Id="rId27" Type="http://schemas.openxmlformats.org/officeDocument/2006/relationships/customXml" Target="../ink/ink292.xml"/><Relationship Id="rId30" Type="http://schemas.openxmlformats.org/officeDocument/2006/relationships/image" Target="../media/image352.png"/></Relationships>
</file>

<file path=ppt/slides/_rels/slide4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54.xml"/><Relationship Id="rId21" Type="http://schemas.openxmlformats.org/officeDocument/2006/relationships/customXml" Target="../ink/ink304.xml"/><Relationship Id="rId42" Type="http://schemas.openxmlformats.org/officeDocument/2006/relationships/image" Target="../media/image374.png"/><Relationship Id="rId63" Type="http://schemas.openxmlformats.org/officeDocument/2006/relationships/customXml" Target="../ink/ink325.xml"/><Relationship Id="rId84" Type="http://schemas.openxmlformats.org/officeDocument/2006/relationships/customXml" Target="../ink/ink336.xml"/><Relationship Id="rId138" Type="http://schemas.openxmlformats.org/officeDocument/2006/relationships/image" Target="../media/image417.png"/><Relationship Id="rId107" Type="http://schemas.openxmlformats.org/officeDocument/2006/relationships/customXml" Target="../ink/ink348.xml"/><Relationship Id="rId11" Type="http://schemas.openxmlformats.org/officeDocument/2006/relationships/customXml" Target="../ink/ink299.xml"/><Relationship Id="rId32" Type="http://schemas.openxmlformats.org/officeDocument/2006/relationships/image" Target="../media/image369.png"/><Relationship Id="rId53" Type="http://schemas.openxmlformats.org/officeDocument/2006/relationships/customXml" Target="../ink/ink320.xml"/><Relationship Id="rId74" Type="http://schemas.openxmlformats.org/officeDocument/2006/relationships/customXml" Target="../ink/ink331.xml"/><Relationship Id="rId128" Type="http://schemas.openxmlformats.org/officeDocument/2006/relationships/image" Target="../media/image412.png"/><Relationship Id="rId149" Type="http://schemas.openxmlformats.org/officeDocument/2006/relationships/customXml" Target="../ink/ink371.xml"/><Relationship Id="rId5" Type="http://schemas.openxmlformats.org/officeDocument/2006/relationships/customXml" Target="../ink/ink296.xml"/><Relationship Id="rId95" Type="http://schemas.openxmlformats.org/officeDocument/2006/relationships/customXml" Target="../ink/ink342.xml"/><Relationship Id="rId22" Type="http://schemas.openxmlformats.org/officeDocument/2006/relationships/image" Target="../media/image364.png"/><Relationship Id="rId27" Type="http://schemas.openxmlformats.org/officeDocument/2006/relationships/customXml" Target="../ink/ink307.xml"/><Relationship Id="rId43" Type="http://schemas.openxmlformats.org/officeDocument/2006/relationships/customXml" Target="../ink/ink315.xml"/><Relationship Id="rId48" Type="http://schemas.openxmlformats.org/officeDocument/2006/relationships/image" Target="../media/image377.png"/><Relationship Id="rId64" Type="http://schemas.openxmlformats.org/officeDocument/2006/relationships/image" Target="../media/image384.png"/><Relationship Id="rId69" Type="http://schemas.openxmlformats.org/officeDocument/2006/relationships/customXml" Target="../ink/ink328.xml"/><Relationship Id="rId113" Type="http://schemas.openxmlformats.org/officeDocument/2006/relationships/customXml" Target="../ink/ink352.xml"/><Relationship Id="rId118" Type="http://schemas.openxmlformats.org/officeDocument/2006/relationships/image" Target="../media/image407.png"/><Relationship Id="rId134" Type="http://schemas.openxmlformats.org/officeDocument/2006/relationships/image" Target="../media/image415.png"/><Relationship Id="rId139" Type="http://schemas.openxmlformats.org/officeDocument/2006/relationships/customXml" Target="../ink/ink365.xml"/><Relationship Id="rId80" Type="http://schemas.openxmlformats.org/officeDocument/2006/relationships/customXml" Target="../ink/ink334.xml"/><Relationship Id="rId85" Type="http://schemas.openxmlformats.org/officeDocument/2006/relationships/customXml" Target="../ink/ink337.xml"/><Relationship Id="rId150" Type="http://schemas.openxmlformats.org/officeDocument/2006/relationships/image" Target="../media/image422.png"/><Relationship Id="rId12" Type="http://schemas.openxmlformats.org/officeDocument/2006/relationships/image" Target="../media/image359.png"/><Relationship Id="rId17" Type="http://schemas.openxmlformats.org/officeDocument/2006/relationships/customXml" Target="../ink/ink302.xml"/><Relationship Id="rId33" Type="http://schemas.openxmlformats.org/officeDocument/2006/relationships/customXml" Target="../ink/ink310.xml"/><Relationship Id="rId38" Type="http://schemas.openxmlformats.org/officeDocument/2006/relationships/image" Target="../media/image372.png"/><Relationship Id="rId59" Type="http://schemas.openxmlformats.org/officeDocument/2006/relationships/customXml" Target="../ink/ink323.xml"/><Relationship Id="rId103" Type="http://schemas.openxmlformats.org/officeDocument/2006/relationships/customXml" Target="../ink/ink346.xml"/><Relationship Id="rId108" Type="http://schemas.openxmlformats.org/officeDocument/2006/relationships/customXml" Target="../ink/ink349.xml"/><Relationship Id="rId124" Type="http://schemas.openxmlformats.org/officeDocument/2006/relationships/image" Target="../media/image410.png"/><Relationship Id="rId129" Type="http://schemas.openxmlformats.org/officeDocument/2006/relationships/customXml" Target="../ink/ink360.xml"/><Relationship Id="rId54" Type="http://schemas.openxmlformats.org/officeDocument/2006/relationships/image" Target="../media/image162.png"/><Relationship Id="rId70" Type="http://schemas.openxmlformats.org/officeDocument/2006/relationships/image" Target="../media/image386.png"/><Relationship Id="rId75" Type="http://schemas.openxmlformats.org/officeDocument/2006/relationships/image" Target="../media/image388.png"/><Relationship Id="rId91" Type="http://schemas.openxmlformats.org/officeDocument/2006/relationships/customXml" Target="../ink/ink340.xml"/><Relationship Id="rId96" Type="http://schemas.openxmlformats.org/officeDocument/2006/relationships/image" Target="../media/image397.png"/><Relationship Id="rId140" Type="http://schemas.openxmlformats.org/officeDocument/2006/relationships/image" Target="../media/image418.png"/><Relationship Id="rId145" Type="http://schemas.openxmlformats.org/officeDocument/2006/relationships/customXml" Target="../ink/ink3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6.png"/><Relationship Id="rId23" Type="http://schemas.openxmlformats.org/officeDocument/2006/relationships/customXml" Target="../ink/ink305.xml"/><Relationship Id="rId28" Type="http://schemas.openxmlformats.org/officeDocument/2006/relationships/image" Target="../media/image367.png"/><Relationship Id="rId49" Type="http://schemas.openxmlformats.org/officeDocument/2006/relationships/customXml" Target="../ink/ink318.xml"/><Relationship Id="rId114" Type="http://schemas.openxmlformats.org/officeDocument/2006/relationships/image" Target="../media/image405.png"/><Relationship Id="rId119" Type="http://schemas.openxmlformats.org/officeDocument/2006/relationships/customXml" Target="../ink/ink355.xml"/><Relationship Id="rId44" Type="http://schemas.openxmlformats.org/officeDocument/2006/relationships/image" Target="../media/image375.png"/><Relationship Id="rId60" Type="http://schemas.openxmlformats.org/officeDocument/2006/relationships/image" Target="../media/image382.png"/><Relationship Id="rId65" Type="http://schemas.openxmlformats.org/officeDocument/2006/relationships/customXml" Target="../ink/ink326.xml"/><Relationship Id="rId81" Type="http://schemas.openxmlformats.org/officeDocument/2006/relationships/image" Target="../media/image158.png"/><Relationship Id="rId86" Type="http://schemas.openxmlformats.org/officeDocument/2006/relationships/image" Target="../media/image392.png"/><Relationship Id="rId130" Type="http://schemas.openxmlformats.org/officeDocument/2006/relationships/image" Target="../media/image413.png"/><Relationship Id="rId135" Type="http://schemas.openxmlformats.org/officeDocument/2006/relationships/customXml" Target="../ink/ink363.xml"/><Relationship Id="rId13" Type="http://schemas.openxmlformats.org/officeDocument/2006/relationships/customXml" Target="../ink/ink300.xml"/><Relationship Id="rId18" Type="http://schemas.openxmlformats.org/officeDocument/2006/relationships/image" Target="../media/image362.png"/><Relationship Id="rId39" Type="http://schemas.openxmlformats.org/officeDocument/2006/relationships/customXml" Target="../ink/ink313.xml"/><Relationship Id="rId109" Type="http://schemas.openxmlformats.org/officeDocument/2006/relationships/image" Target="../media/image403.png"/><Relationship Id="rId34" Type="http://schemas.openxmlformats.org/officeDocument/2006/relationships/image" Target="../media/image370.png"/><Relationship Id="rId50" Type="http://schemas.openxmlformats.org/officeDocument/2006/relationships/image" Target="../media/image378.png"/><Relationship Id="rId55" Type="http://schemas.openxmlformats.org/officeDocument/2006/relationships/customXml" Target="../ink/ink321.xml"/><Relationship Id="rId76" Type="http://schemas.openxmlformats.org/officeDocument/2006/relationships/customXml" Target="../ink/ink332.xml"/><Relationship Id="rId97" Type="http://schemas.openxmlformats.org/officeDocument/2006/relationships/customXml" Target="../ink/ink343.xml"/><Relationship Id="rId104" Type="http://schemas.openxmlformats.org/officeDocument/2006/relationships/image" Target="../media/image401.png"/><Relationship Id="rId120" Type="http://schemas.openxmlformats.org/officeDocument/2006/relationships/image" Target="../media/image408.png"/><Relationship Id="rId125" Type="http://schemas.openxmlformats.org/officeDocument/2006/relationships/customXml" Target="../ink/ink358.xml"/><Relationship Id="rId141" Type="http://schemas.openxmlformats.org/officeDocument/2006/relationships/customXml" Target="../ink/ink366.xml"/><Relationship Id="rId146" Type="http://schemas.openxmlformats.org/officeDocument/2006/relationships/image" Target="../media/image420.png"/><Relationship Id="rId7" Type="http://schemas.openxmlformats.org/officeDocument/2006/relationships/customXml" Target="../ink/ink297.xml"/><Relationship Id="rId71" Type="http://schemas.openxmlformats.org/officeDocument/2006/relationships/customXml" Target="../ink/ink329.xml"/><Relationship Id="rId92" Type="http://schemas.openxmlformats.org/officeDocument/2006/relationships/image" Target="../media/image395.png"/><Relationship Id="rId2" Type="http://schemas.openxmlformats.org/officeDocument/2006/relationships/image" Target="../media/image354.png"/><Relationship Id="rId29" Type="http://schemas.openxmlformats.org/officeDocument/2006/relationships/customXml" Target="../ink/ink308.xml"/><Relationship Id="rId24" Type="http://schemas.openxmlformats.org/officeDocument/2006/relationships/image" Target="../media/image365.png"/><Relationship Id="rId40" Type="http://schemas.openxmlformats.org/officeDocument/2006/relationships/image" Target="../media/image373.png"/><Relationship Id="rId45" Type="http://schemas.openxmlformats.org/officeDocument/2006/relationships/customXml" Target="../ink/ink316.xml"/><Relationship Id="rId66" Type="http://schemas.openxmlformats.org/officeDocument/2006/relationships/image" Target="../media/image385.png"/><Relationship Id="rId87" Type="http://schemas.openxmlformats.org/officeDocument/2006/relationships/customXml" Target="../ink/ink338.xml"/><Relationship Id="rId110" Type="http://schemas.openxmlformats.org/officeDocument/2006/relationships/customXml" Target="../ink/ink350.xml"/><Relationship Id="rId115" Type="http://schemas.openxmlformats.org/officeDocument/2006/relationships/customXml" Target="../ink/ink353.xml"/><Relationship Id="rId131" Type="http://schemas.openxmlformats.org/officeDocument/2006/relationships/customXml" Target="../ink/ink361.xml"/><Relationship Id="rId136" Type="http://schemas.openxmlformats.org/officeDocument/2006/relationships/image" Target="../media/image416.png"/><Relationship Id="rId61" Type="http://schemas.openxmlformats.org/officeDocument/2006/relationships/customXml" Target="../ink/ink324.xml"/><Relationship Id="rId82" Type="http://schemas.openxmlformats.org/officeDocument/2006/relationships/customXml" Target="../ink/ink335.xml"/><Relationship Id="rId19" Type="http://schemas.openxmlformats.org/officeDocument/2006/relationships/customXml" Target="../ink/ink303.xml"/><Relationship Id="rId14" Type="http://schemas.openxmlformats.org/officeDocument/2006/relationships/image" Target="../media/image360.png"/><Relationship Id="rId30" Type="http://schemas.openxmlformats.org/officeDocument/2006/relationships/image" Target="../media/image368.png"/><Relationship Id="rId35" Type="http://schemas.openxmlformats.org/officeDocument/2006/relationships/customXml" Target="../ink/ink311.xml"/><Relationship Id="rId56" Type="http://schemas.openxmlformats.org/officeDocument/2006/relationships/image" Target="../media/image380.png"/><Relationship Id="rId77" Type="http://schemas.openxmlformats.org/officeDocument/2006/relationships/image" Target="../media/image389.png"/><Relationship Id="rId100" Type="http://schemas.openxmlformats.org/officeDocument/2006/relationships/image" Target="../media/image399.png"/><Relationship Id="rId105" Type="http://schemas.openxmlformats.org/officeDocument/2006/relationships/customXml" Target="../ink/ink347.xml"/><Relationship Id="rId126" Type="http://schemas.openxmlformats.org/officeDocument/2006/relationships/image" Target="../media/image411.png"/><Relationship Id="rId147" Type="http://schemas.openxmlformats.org/officeDocument/2006/relationships/customXml" Target="../ink/ink370.xml"/><Relationship Id="rId8" Type="http://schemas.openxmlformats.org/officeDocument/2006/relationships/image" Target="../media/image357.png"/><Relationship Id="rId51" Type="http://schemas.openxmlformats.org/officeDocument/2006/relationships/customXml" Target="../ink/ink319.xml"/><Relationship Id="rId72" Type="http://schemas.openxmlformats.org/officeDocument/2006/relationships/customXml" Target="../ink/ink330.xml"/><Relationship Id="rId93" Type="http://schemas.openxmlformats.org/officeDocument/2006/relationships/customXml" Target="../ink/ink341.xml"/><Relationship Id="rId98" Type="http://schemas.openxmlformats.org/officeDocument/2006/relationships/image" Target="../media/image398.png"/><Relationship Id="rId121" Type="http://schemas.openxmlformats.org/officeDocument/2006/relationships/customXml" Target="../ink/ink356.xml"/><Relationship Id="rId142" Type="http://schemas.openxmlformats.org/officeDocument/2006/relationships/customXml" Target="../ink/ink367.xml"/><Relationship Id="rId3" Type="http://schemas.openxmlformats.org/officeDocument/2006/relationships/customXml" Target="../ink/ink295.xml"/><Relationship Id="rId25" Type="http://schemas.openxmlformats.org/officeDocument/2006/relationships/customXml" Target="../ink/ink306.xml"/><Relationship Id="rId46" Type="http://schemas.openxmlformats.org/officeDocument/2006/relationships/image" Target="../media/image376.png"/><Relationship Id="rId67" Type="http://schemas.openxmlformats.org/officeDocument/2006/relationships/customXml" Target="../ink/ink327.xml"/><Relationship Id="rId116" Type="http://schemas.openxmlformats.org/officeDocument/2006/relationships/image" Target="../media/image406.png"/><Relationship Id="rId137" Type="http://schemas.openxmlformats.org/officeDocument/2006/relationships/customXml" Target="../ink/ink364.xml"/><Relationship Id="rId20" Type="http://schemas.openxmlformats.org/officeDocument/2006/relationships/image" Target="../media/image363.png"/><Relationship Id="rId41" Type="http://schemas.openxmlformats.org/officeDocument/2006/relationships/customXml" Target="../ink/ink314.xml"/><Relationship Id="rId62" Type="http://schemas.openxmlformats.org/officeDocument/2006/relationships/image" Target="../media/image383.png"/><Relationship Id="rId83" Type="http://schemas.openxmlformats.org/officeDocument/2006/relationships/image" Target="../media/image391.png"/><Relationship Id="rId88" Type="http://schemas.openxmlformats.org/officeDocument/2006/relationships/image" Target="../media/image393.png"/><Relationship Id="rId111" Type="http://schemas.openxmlformats.org/officeDocument/2006/relationships/customXml" Target="../ink/ink351.xml"/><Relationship Id="rId132" Type="http://schemas.openxmlformats.org/officeDocument/2006/relationships/image" Target="../media/image414.png"/><Relationship Id="rId15" Type="http://schemas.openxmlformats.org/officeDocument/2006/relationships/customXml" Target="../ink/ink301.xml"/><Relationship Id="rId36" Type="http://schemas.openxmlformats.org/officeDocument/2006/relationships/image" Target="../media/image371.png"/><Relationship Id="rId57" Type="http://schemas.openxmlformats.org/officeDocument/2006/relationships/customXml" Target="../ink/ink322.xml"/><Relationship Id="rId106" Type="http://schemas.openxmlformats.org/officeDocument/2006/relationships/image" Target="../media/image402.png"/><Relationship Id="rId127" Type="http://schemas.openxmlformats.org/officeDocument/2006/relationships/customXml" Target="../ink/ink359.xml"/><Relationship Id="rId10" Type="http://schemas.openxmlformats.org/officeDocument/2006/relationships/image" Target="../media/image358.png"/><Relationship Id="rId31" Type="http://schemas.openxmlformats.org/officeDocument/2006/relationships/customXml" Target="../ink/ink309.xml"/><Relationship Id="rId52" Type="http://schemas.openxmlformats.org/officeDocument/2006/relationships/image" Target="../media/image379.png"/><Relationship Id="rId73" Type="http://schemas.openxmlformats.org/officeDocument/2006/relationships/image" Target="../media/image387.png"/><Relationship Id="rId78" Type="http://schemas.openxmlformats.org/officeDocument/2006/relationships/customXml" Target="../ink/ink333.xml"/><Relationship Id="rId94" Type="http://schemas.openxmlformats.org/officeDocument/2006/relationships/image" Target="../media/image396.png"/><Relationship Id="rId99" Type="http://schemas.openxmlformats.org/officeDocument/2006/relationships/customXml" Target="../ink/ink344.xml"/><Relationship Id="rId101" Type="http://schemas.openxmlformats.org/officeDocument/2006/relationships/customXml" Target="../ink/ink345.xml"/><Relationship Id="rId122" Type="http://schemas.openxmlformats.org/officeDocument/2006/relationships/image" Target="../media/image409.png"/><Relationship Id="rId143" Type="http://schemas.openxmlformats.org/officeDocument/2006/relationships/image" Target="../media/image419.png"/><Relationship Id="rId148" Type="http://schemas.openxmlformats.org/officeDocument/2006/relationships/image" Target="../media/image421.png"/><Relationship Id="rId4" Type="http://schemas.openxmlformats.org/officeDocument/2006/relationships/image" Target="../media/image355.png"/><Relationship Id="rId9" Type="http://schemas.openxmlformats.org/officeDocument/2006/relationships/customXml" Target="../ink/ink298.xml"/><Relationship Id="rId26" Type="http://schemas.openxmlformats.org/officeDocument/2006/relationships/image" Target="../media/image366.png"/><Relationship Id="rId47" Type="http://schemas.openxmlformats.org/officeDocument/2006/relationships/customXml" Target="../ink/ink317.xml"/><Relationship Id="rId68" Type="http://schemas.openxmlformats.org/officeDocument/2006/relationships/image" Target="../media/image11.png"/><Relationship Id="rId89" Type="http://schemas.openxmlformats.org/officeDocument/2006/relationships/customXml" Target="../ink/ink339.xml"/><Relationship Id="rId112" Type="http://schemas.openxmlformats.org/officeDocument/2006/relationships/image" Target="../media/image404.png"/><Relationship Id="rId133" Type="http://schemas.openxmlformats.org/officeDocument/2006/relationships/customXml" Target="../ink/ink362.xml"/><Relationship Id="rId16" Type="http://schemas.openxmlformats.org/officeDocument/2006/relationships/image" Target="../media/image361.png"/><Relationship Id="rId37" Type="http://schemas.openxmlformats.org/officeDocument/2006/relationships/customXml" Target="../ink/ink312.xml"/><Relationship Id="rId58" Type="http://schemas.openxmlformats.org/officeDocument/2006/relationships/image" Target="../media/image381.png"/><Relationship Id="rId79" Type="http://schemas.openxmlformats.org/officeDocument/2006/relationships/image" Target="../media/image390.png"/><Relationship Id="rId102" Type="http://schemas.openxmlformats.org/officeDocument/2006/relationships/image" Target="../media/image400.png"/><Relationship Id="rId123" Type="http://schemas.openxmlformats.org/officeDocument/2006/relationships/customXml" Target="../ink/ink357.xml"/><Relationship Id="rId144" Type="http://schemas.openxmlformats.org/officeDocument/2006/relationships/customXml" Target="../ink/ink368.xml"/><Relationship Id="rId90" Type="http://schemas.openxmlformats.org/officeDocument/2006/relationships/image" Target="../media/image394.png"/></Relationships>
</file>

<file path=ppt/slides/_rels/slide4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34.png"/><Relationship Id="rId21" Type="http://schemas.openxmlformats.org/officeDocument/2006/relationships/customXml" Target="../ink/ink381.xml"/><Relationship Id="rId42" Type="http://schemas.openxmlformats.org/officeDocument/2006/relationships/image" Target="../media/image442.png"/><Relationship Id="rId47" Type="http://schemas.openxmlformats.org/officeDocument/2006/relationships/customXml" Target="../ink/ink394.xml"/><Relationship Id="rId63" Type="http://schemas.openxmlformats.org/officeDocument/2006/relationships/customXml" Target="../ink/ink402.xml"/><Relationship Id="rId68" Type="http://schemas.openxmlformats.org/officeDocument/2006/relationships/image" Target="../media/image455.png"/><Relationship Id="rId2" Type="http://schemas.openxmlformats.org/officeDocument/2006/relationships/image" Target="../media/image423.png"/><Relationship Id="rId16" Type="http://schemas.openxmlformats.org/officeDocument/2006/relationships/image" Target="../media/image429.png"/><Relationship Id="rId29" Type="http://schemas.openxmlformats.org/officeDocument/2006/relationships/customXml" Target="../ink/ink385.xml"/><Relationship Id="rId11" Type="http://schemas.openxmlformats.org/officeDocument/2006/relationships/customXml" Target="../ink/ink376.xml"/><Relationship Id="rId24" Type="http://schemas.openxmlformats.org/officeDocument/2006/relationships/image" Target="../media/image433.png"/><Relationship Id="rId32" Type="http://schemas.openxmlformats.org/officeDocument/2006/relationships/image" Target="../media/image437.png"/><Relationship Id="rId37" Type="http://schemas.openxmlformats.org/officeDocument/2006/relationships/customXml" Target="../ink/ink389.xml"/><Relationship Id="rId40" Type="http://schemas.openxmlformats.org/officeDocument/2006/relationships/image" Target="../media/image441.png"/><Relationship Id="rId45" Type="http://schemas.openxmlformats.org/officeDocument/2006/relationships/customXml" Target="../ink/ink393.xml"/><Relationship Id="rId53" Type="http://schemas.openxmlformats.org/officeDocument/2006/relationships/customXml" Target="../ink/ink397.xml"/><Relationship Id="rId58" Type="http://schemas.openxmlformats.org/officeDocument/2006/relationships/image" Target="../media/image450.png"/><Relationship Id="rId66" Type="http://schemas.openxmlformats.org/officeDocument/2006/relationships/image" Target="../media/image454.png"/><Relationship Id="rId5" Type="http://schemas.openxmlformats.org/officeDocument/2006/relationships/customXml" Target="../ink/ink373.xml"/><Relationship Id="rId61" Type="http://schemas.openxmlformats.org/officeDocument/2006/relationships/customXml" Target="../ink/ink401.xml"/><Relationship Id="rId19" Type="http://schemas.openxmlformats.org/officeDocument/2006/relationships/customXml" Target="../ink/ink380.xml"/><Relationship Id="rId14" Type="http://schemas.openxmlformats.org/officeDocument/2006/relationships/image" Target="../media/image428.png"/><Relationship Id="rId22" Type="http://schemas.openxmlformats.org/officeDocument/2006/relationships/image" Target="../media/image432.png"/><Relationship Id="rId27" Type="http://schemas.openxmlformats.org/officeDocument/2006/relationships/customXml" Target="../ink/ink384.xml"/><Relationship Id="rId30" Type="http://schemas.openxmlformats.org/officeDocument/2006/relationships/image" Target="../media/image436.png"/><Relationship Id="rId35" Type="http://schemas.openxmlformats.org/officeDocument/2006/relationships/customXml" Target="../ink/ink388.xml"/><Relationship Id="rId43" Type="http://schemas.openxmlformats.org/officeDocument/2006/relationships/customXml" Target="../ink/ink392.xml"/><Relationship Id="rId48" Type="http://schemas.openxmlformats.org/officeDocument/2006/relationships/image" Target="../media/image445.png"/><Relationship Id="rId56" Type="http://schemas.openxmlformats.org/officeDocument/2006/relationships/image" Target="../media/image449.png"/><Relationship Id="rId64" Type="http://schemas.openxmlformats.org/officeDocument/2006/relationships/image" Target="../media/image453.png"/><Relationship Id="rId69" Type="http://schemas.openxmlformats.org/officeDocument/2006/relationships/customXml" Target="../ink/ink405.xml"/><Relationship Id="rId8" Type="http://schemas.openxmlformats.org/officeDocument/2006/relationships/image" Target="../media/image426.png"/><Relationship Id="rId51" Type="http://schemas.openxmlformats.org/officeDocument/2006/relationships/customXml" Target="../ink/ink396.xml"/><Relationship Id="rId72" Type="http://schemas.openxmlformats.org/officeDocument/2006/relationships/customXml" Target="../ink/ink407.xml"/><Relationship Id="rId3" Type="http://schemas.openxmlformats.org/officeDocument/2006/relationships/customXml" Target="../ink/ink372.xml"/><Relationship Id="rId12" Type="http://schemas.openxmlformats.org/officeDocument/2006/relationships/image" Target="../media/image427.png"/><Relationship Id="rId17" Type="http://schemas.openxmlformats.org/officeDocument/2006/relationships/customXml" Target="../ink/ink379.xml"/><Relationship Id="rId25" Type="http://schemas.openxmlformats.org/officeDocument/2006/relationships/customXml" Target="../ink/ink383.xml"/><Relationship Id="rId33" Type="http://schemas.openxmlformats.org/officeDocument/2006/relationships/customXml" Target="../ink/ink387.xml"/><Relationship Id="rId38" Type="http://schemas.openxmlformats.org/officeDocument/2006/relationships/image" Target="../media/image440.png"/><Relationship Id="rId46" Type="http://schemas.openxmlformats.org/officeDocument/2006/relationships/image" Target="../media/image444.png"/><Relationship Id="rId59" Type="http://schemas.openxmlformats.org/officeDocument/2006/relationships/customXml" Target="../ink/ink400.xml"/><Relationship Id="rId67" Type="http://schemas.openxmlformats.org/officeDocument/2006/relationships/customXml" Target="../ink/ink404.xml"/><Relationship Id="rId20" Type="http://schemas.openxmlformats.org/officeDocument/2006/relationships/image" Target="../media/image431.png"/><Relationship Id="rId41" Type="http://schemas.openxmlformats.org/officeDocument/2006/relationships/customXml" Target="../ink/ink391.xml"/><Relationship Id="rId54" Type="http://schemas.openxmlformats.org/officeDocument/2006/relationships/image" Target="../media/image448.png"/><Relationship Id="rId62" Type="http://schemas.openxmlformats.org/officeDocument/2006/relationships/image" Target="../media/image452.png"/><Relationship Id="rId70" Type="http://schemas.openxmlformats.org/officeDocument/2006/relationships/customXml" Target="../ink/ink40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5.png"/><Relationship Id="rId15" Type="http://schemas.openxmlformats.org/officeDocument/2006/relationships/customXml" Target="../ink/ink378.xml"/><Relationship Id="rId23" Type="http://schemas.openxmlformats.org/officeDocument/2006/relationships/customXml" Target="../ink/ink382.xml"/><Relationship Id="rId28" Type="http://schemas.openxmlformats.org/officeDocument/2006/relationships/image" Target="../media/image435.png"/><Relationship Id="rId36" Type="http://schemas.openxmlformats.org/officeDocument/2006/relationships/image" Target="../media/image439.png"/><Relationship Id="rId49" Type="http://schemas.openxmlformats.org/officeDocument/2006/relationships/customXml" Target="../ink/ink395.xml"/><Relationship Id="rId57" Type="http://schemas.openxmlformats.org/officeDocument/2006/relationships/customXml" Target="../ink/ink399.xml"/><Relationship Id="rId10" Type="http://schemas.openxmlformats.org/officeDocument/2006/relationships/image" Target="../media/image11.png"/><Relationship Id="rId31" Type="http://schemas.openxmlformats.org/officeDocument/2006/relationships/customXml" Target="../ink/ink386.xml"/><Relationship Id="rId44" Type="http://schemas.openxmlformats.org/officeDocument/2006/relationships/image" Target="../media/image443.png"/><Relationship Id="rId52" Type="http://schemas.openxmlformats.org/officeDocument/2006/relationships/image" Target="../media/image447.png"/><Relationship Id="rId60" Type="http://schemas.openxmlformats.org/officeDocument/2006/relationships/image" Target="../media/image451.png"/><Relationship Id="rId65" Type="http://schemas.openxmlformats.org/officeDocument/2006/relationships/customXml" Target="../ink/ink403.xml"/><Relationship Id="rId73" Type="http://schemas.openxmlformats.org/officeDocument/2006/relationships/image" Target="../media/image457.png"/><Relationship Id="rId4" Type="http://schemas.openxmlformats.org/officeDocument/2006/relationships/image" Target="../media/image424.png"/><Relationship Id="rId9" Type="http://schemas.openxmlformats.org/officeDocument/2006/relationships/customXml" Target="../ink/ink375.xml"/><Relationship Id="rId13" Type="http://schemas.openxmlformats.org/officeDocument/2006/relationships/customXml" Target="../ink/ink377.xml"/><Relationship Id="rId18" Type="http://schemas.openxmlformats.org/officeDocument/2006/relationships/image" Target="../media/image430.png"/><Relationship Id="rId39" Type="http://schemas.openxmlformats.org/officeDocument/2006/relationships/customXml" Target="../ink/ink390.xml"/><Relationship Id="rId34" Type="http://schemas.openxmlformats.org/officeDocument/2006/relationships/image" Target="../media/image438.png"/><Relationship Id="rId50" Type="http://schemas.openxmlformats.org/officeDocument/2006/relationships/image" Target="../media/image446.png"/><Relationship Id="rId55" Type="http://schemas.openxmlformats.org/officeDocument/2006/relationships/customXml" Target="../ink/ink398.xml"/><Relationship Id="rId7" Type="http://schemas.openxmlformats.org/officeDocument/2006/relationships/customXml" Target="../ink/ink374.xml"/><Relationship Id="rId71" Type="http://schemas.openxmlformats.org/officeDocument/2006/relationships/image" Target="../media/image456.png"/></Relationships>
</file>

<file path=ppt/slides/_rels/slide4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69.png"/><Relationship Id="rId21" Type="http://schemas.openxmlformats.org/officeDocument/2006/relationships/customXml" Target="../ink/ink417.xml"/><Relationship Id="rId42" Type="http://schemas.openxmlformats.org/officeDocument/2006/relationships/customXml" Target="../ink/ink428.xml"/><Relationship Id="rId47" Type="http://schemas.openxmlformats.org/officeDocument/2006/relationships/image" Target="../media/image479.png"/><Relationship Id="rId63" Type="http://schemas.openxmlformats.org/officeDocument/2006/relationships/image" Target="../media/image487.png"/><Relationship Id="rId68" Type="http://schemas.openxmlformats.org/officeDocument/2006/relationships/customXml" Target="../ink/ink441.xml"/><Relationship Id="rId2" Type="http://schemas.openxmlformats.org/officeDocument/2006/relationships/image" Target="../media/image458.png"/><Relationship Id="rId16" Type="http://schemas.openxmlformats.org/officeDocument/2006/relationships/image" Target="../media/image11.png"/><Relationship Id="rId29" Type="http://schemas.openxmlformats.org/officeDocument/2006/relationships/customXml" Target="../ink/ink421.xml"/><Relationship Id="rId11" Type="http://schemas.openxmlformats.org/officeDocument/2006/relationships/customXml" Target="../ink/ink412.xml"/><Relationship Id="rId24" Type="http://schemas.openxmlformats.org/officeDocument/2006/relationships/image" Target="../media/image468.png"/><Relationship Id="rId32" Type="http://schemas.openxmlformats.org/officeDocument/2006/relationships/image" Target="../media/image472.png"/><Relationship Id="rId37" Type="http://schemas.openxmlformats.org/officeDocument/2006/relationships/image" Target="../media/image474.png"/><Relationship Id="rId40" Type="http://schemas.openxmlformats.org/officeDocument/2006/relationships/customXml" Target="../ink/ink427.xml"/><Relationship Id="rId45" Type="http://schemas.openxmlformats.org/officeDocument/2006/relationships/image" Target="../media/image478.png"/><Relationship Id="rId53" Type="http://schemas.openxmlformats.org/officeDocument/2006/relationships/image" Target="../media/image482.png"/><Relationship Id="rId58" Type="http://schemas.openxmlformats.org/officeDocument/2006/relationships/customXml" Target="../ink/ink436.xml"/><Relationship Id="rId66" Type="http://schemas.openxmlformats.org/officeDocument/2006/relationships/customXml" Target="../ink/ink440.xml"/><Relationship Id="rId5" Type="http://schemas.openxmlformats.org/officeDocument/2006/relationships/customXml" Target="../ink/ink409.xml"/><Relationship Id="rId61" Type="http://schemas.openxmlformats.org/officeDocument/2006/relationships/image" Target="../media/image486.png"/><Relationship Id="rId19" Type="http://schemas.openxmlformats.org/officeDocument/2006/relationships/customXml" Target="../ink/ink416.xml"/><Relationship Id="rId14" Type="http://schemas.openxmlformats.org/officeDocument/2006/relationships/image" Target="../media/image464.png"/><Relationship Id="rId22" Type="http://schemas.openxmlformats.org/officeDocument/2006/relationships/image" Target="../media/image467.png"/><Relationship Id="rId27" Type="http://schemas.openxmlformats.org/officeDocument/2006/relationships/customXml" Target="../ink/ink420.xml"/><Relationship Id="rId30" Type="http://schemas.openxmlformats.org/officeDocument/2006/relationships/image" Target="../media/image471.png"/><Relationship Id="rId35" Type="http://schemas.openxmlformats.org/officeDocument/2006/relationships/image" Target="../media/image473.png"/><Relationship Id="rId43" Type="http://schemas.openxmlformats.org/officeDocument/2006/relationships/image" Target="../media/image477.png"/><Relationship Id="rId48" Type="http://schemas.openxmlformats.org/officeDocument/2006/relationships/customXml" Target="../ink/ink431.xml"/><Relationship Id="rId56" Type="http://schemas.openxmlformats.org/officeDocument/2006/relationships/customXml" Target="../ink/ink435.xml"/><Relationship Id="rId64" Type="http://schemas.openxmlformats.org/officeDocument/2006/relationships/customXml" Target="../ink/ink439.xml"/><Relationship Id="rId69" Type="http://schemas.openxmlformats.org/officeDocument/2006/relationships/image" Target="../media/image490.png"/><Relationship Id="rId8" Type="http://schemas.openxmlformats.org/officeDocument/2006/relationships/image" Target="../media/image461.png"/><Relationship Id="rId51" Type="http://schemas.openxmlformats.org/officeDocument/2006/relationships/image" Target="../media/image481.png"/><Relationship Id="rId72" Type="http://schemas.openxmlformats.org/officeDocument/2006/relationships/customXml" Target="../ink/ink443.xml"/><Relationship Id="rId3" Type="http://schemas.openxmlformats.org/officeDocument/2006/relationships/customXml" Target="../ink/ink408.xml"/><Relationship Id="rId12" Type="http://schemas.openxmlformats.org/officeDocument/2006/relationships/image" Target="../media/image463.png"/><Relationship Id="rId17" Type="http://schemas.openxmlformats.org/officeDocument/2006/relationships/customXml" Target="../ink/ink415.xml"/><Relationship Id="rId25" Type="http://schemas.openxmlformats.org/officeDocument/2006/relationships/customXml" Target="../ink/ink419.xml"/><Relationship Id="rId33" Type="http://schemas.openxmlformats.org/officeDocument/2006/relationships/customXml" Target="../ink/ink423.xml"/><Relationship Id="rId38" Type="http://schemas.openxmlformats.org/officeDocument/2006/relationships/customXml" Target="../ink/ink426.xml"/><Relationship Id="rId46" Type="http://schemas.openxmlformats.org/officeDocument/2006/relationships/customXml" Target="../ink/ink430.xml"/><Relationship Id="rId59" Type="http://schemas.openxmlformats.org/officeDocument/2006/relationships/image" Target="../media/image485.png"/><Relationship Id="rId67" Type="http://schemas.openxmlformats.org/officeDocument/2006/relationships/image" Target="../media/image489.png"/><Relationship Id="rId20" Type="http://schemas.openxmlformats.org/officeDocument/2006/relationships/image" Target="../media/image466.png"/><Relationship Id="rId41" Type="http://schemas.openxmlformats.org/officeDocument/2006/relationships/image" Target="../media/image476.png"/><Relationship Id="rId54" Type="http://schemas.openxmlformats.org/officeDocument/2006/relationships/customXml" Target="../ink/ink434.xml"/><Relationship Id="rId62" Type="http://schemas.openxmlformats.org/officeDocument/2006/relationships/customXml" Target="../ink/ink438.xml"/><Relationship Id="rId70" Type="http://schemas.openxmlformats.org/officeDocument/2006/relationships/customXml" Target="../ink/ink4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0.png"/><Relationship Id="rId15" Type="http://schemas.openxmlformats.org/officeDocument/2006/relationships/customXml" Target="../ink/ink414.xml"/><Relationship Id="rId23" Type="http://schemas.openxmlformats.org/officeDocument/2006/relationships/customXml" Target="../ink/ink418.xml"/><Relationship Id="rId28" Type="http://schemas.openxmlformats.org/officeDocument/2006/relationships/image" Target="../media/image470.png"/><Relationship Id="rId36" Type="http://schemas.openxmlformats.org/officeDocument/2006/relationships/customXml" Target="../ink/ink425.xml"/><Relationship Id="rId49" Type="http://schemas.openxmlformats.org/officeDocument/2006/relationships/image" Target="../media/image480.png"/><Relationship Id="rId57" Type="http://schemas.openxmlformats.org/officeDocument/2006/relationships/image" Target="../media/image484.png"/><Relationship Id="rId10" Type="http://schemas.openxmlformats.org/officeDocument/2006/relationships/image" Target="../media/image462.png"/><Relationship Id="rId31" Type="http://schemas.openxmlformats.org/officeDocument/2006/relationships/customXml" Target="../ink/ink422.xml"/><Relationship Id="rId44" Type="http://schemas.openxmlformats.org/officeDocument/2006/relationships/customXml" Target="../ink/ink429.xml"/><Relationship Id="rId52" Type="http://schemas.openxmlformats.org/officeDocument/2006/relationships/customXml" Target="../ink/ink433.xml"/><Relationship Id="rId60" Type="http://schemas.openxmlformats.org/officeDocument/2006/relationships/customXml" Target="../ink/ink437.xml"/><Relationship Id="rId65" Type="http://schemas.openxmlformats.org/officeDocument/2006/relationships/image" Target="../media/image488.png"/><Relationship Id="rId73" Type="http://schemas.openxmlformats.org/officeDocument/2006/relationships/image" Target="../media/image492.png"/><Relationship Id="rId4" Type="http://schemas.openxmlformats.org/officeDocument/2006/relationships/image" Target="../media/image459.png"/><Relationship Id="rId9" Type="http://schemas.openxmlformats.org/officeDocument/2006/relationships/customXml" Target="../ink/ink411.xml"/><Relationship Id="rId13" Type="http://schemas.openxmlformats.org/officeDocument/2006/relationships/customXml" Target="../ink/ink413.xml"/><Relationship Id="rId18" Type="http://schemas.openxmlformats.org/officeDocument/2006/relationships/image" Target="../media/image465.png"/><Relationship Id="rId39" Type="http://schemas.openxmlformats.org/officeDocument/2006/relationships/image" Target="../media/image475.png"/><Relationship Id="rId34" Type="http://schemas.openxmlformats.org/officeDocument/2006/relationships/customXml" Target="../ink/ink424.xml"/><Relationship Id="rId50" Type="http://schemas.openxmlformats.org/officeDocument/2006/relationships/customXml" Target="../ink/ink432.xml"/><Relationship Id="rId55" Type="http://schemas.openxmlformats.org/officeDocument/2006/relationships/image" Target="../media/image483.png"/><Relationship Id="rId7" Type="http://schemas.openxmlformats.org/officeDocument/2006/relationships/customXml" Target="../ink/ink410.xml"/><Relationship Id="rId71" Type="http://schemas.openxmlformats.org/officeDocument/2006/relationships/image" Target="../media/image49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3.tif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5.png"/><Relationship Id="rId2" Type="http://schemas.openxmlformats.org/officeDocument/2006/relationships/image" Target="../media/image4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6.png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49.xml"/><Relationship Id="rId18" Type="http://schemas.openxmlformats.org/officeDocument/2006/relationships/image" Target="../media/image503.png"/><Relationship Id="rId26" Type="http://schemas.openxmlformats.org/officeDocument/2006/relationships/image" Target="../media/image507.png"/><Relationship Id="rId39" Type="http://schemas.openxmlformats.org/officeDocument/2006/relationships/image" Target="../media/image513.png"/><Relationship Id="rId21" Type="http://schemas.openxmlformats.org/officeDocument/2006/relationships/customXml" Target="../ink/ink453.xml"/><Relationship Id="rId34" Type="http://schemas.openxmlformats.org/officeDocument/2006/relationships/customXml" Target="../ink/ink460.xml"/><Relationship Id="rId42" Type="http://schemas.openxmlformats.org/officeDocument/2006/relationships/customXml" Target="../ink/ink464.xml"/><Relationship Id="rId47" Type="http://schemas.openxmlformats.org/officeDocument/2006/relationships/image" Target="../media/image517.png"/><Relationship Id="rId50" Type="http://schemas.openxmlformats.org/officeDocument/2006/relationships/customXml" Target="../ink/ink468.xml"/><Relationship Id="rId55" Type="http://schemas.openxmlformats.org/officeDocument/2006/relationships/customXml" Target="../ink/ink471.xml"/><Relationship Id="rId7" Type="http://schemas.openxmlformats.org/officeDocument/2006/relationships/customXml" Target="../ink/ink446.xml"/><Relationship Id="rId2" Type="http://schemas.openxmlformats.org/officeDocument/2006/relationships/image" Target="../media/image497.png"/><Relationship Id="rId16" Type="http://schemas.openxmlformats.org/officeDocument/2006/relationships/image" Target="../media/image502.png"/><Relationship Id="rId29" Type="http://schemas.openxmlformats.org/officeDocument/2006/relationships/image" Target="../media/image508.png"/><Relationship Id="rId11" Type="http://schemas.openxmlformats.org/officeDocument/2006/relationships/customXml" Target="../ink/ink448.xml"/><Relationship Id="rId24" Type="http://schemas.openxmlformats.org/officeDocument/2006/relationships/image" Target="../media/image506.png"/><Relationship Id="rId32" Type="http://schemas.openxmlformats.org/officeDocument/2006/relationships/customXml" Target="../ink/ink459.xml"/><Relationship Id="rId37" Type="http://schemas.openxmlformats.org/officeDocument/2006/relationships/image" Target="../media/image512.png"/><Relationship Id="rId40" Type="http://schemas.openxmlformats.org/officeDocument/2006/relationships/customXml" Target="../ink/ink463.xml"/><Relationship Id="rId45" Type="http://schemas.openxmlformats.org/officeDocument/2006/relationships/image" Target="../media/image516.png"/><Relationship Id="rId53" Type="http://schemas.openxmlformats.org/officeDocument/2006/relationships/image" Target="../media/image152.png"/><Relationship Id="rId58" Type="http://schemas.openxmlformats.org/officeDocument/2006/relationships/customXml" Target="../ink/ink473.xml"/><Relationship Id="rId5" Type="http://schemas.openxmlformats.org/officeDocument/2006/relationships/customXml" Target="../ink/ink445.xml"/><Relationship Id="rId19" Type="http://schemas.openxmlformats.org/officeDocument/2006/relationships/customXml" Target="../ink/ink452.xml"/><Relationship Id="rId4" Type="http://schemas.openxmlformats.org/officeDocument/2006/relationships/image" Target="../media/image498.png"/><Relationship Id="rId9" Type="http://schemas.openxmlformats.org/officeDocument/2006/relationships/customXml" Target="../ink/ink447.xml"/><Relationship Id="rId14" Type="http://schemas.openxmlformats.org/officeDocument/2006/relationships/image" Target="../media/image162.png"/><Relationship Id="rId22" Type="http://schemas.openxmlformats.org/officeDocument/2006/relationships/image" Target="../media/image505.png"/><Relationship Id="rId27" Type="http://schemas.openxmlformats.org/officeDocument/2006/relationships/customXml" Target="../ink/ink456.xml"/><Relationship Id="rId30" Type="http://schemas.openxmlformats.org/officeDocument/2006/relationships/customXml" Target="../ink/ink458.xml"/><Relationship Id="rId35" Type="http://schemas.openxmlformats.org/officeDocument/2006/relationships/image" Target="../media/image511.png"/><Relationship Id="rId43" Type="http://schemas.openxmlformats.org/officeDocument/2006/relationships/image" Target="../media/image515.png"/><Relationship Id="rId48" Type="http://schemas.openxmlformats.org/officeDocument/2006/relationships/customXml" Target="../ink/ink467.xml"/><Relationship Id="rId56" Type="http://schemas.openxmlformats.org/officeDocument/2006/relationships/image" Target="../media/image520.png"/><Relationship Id="rId8" Type="http://schemas.openxmlformats.org/officeDocument/2006/relationships/image" Target="../media/image500.png"/><Relationship Id="rId51" Type="http://schemas.openxmlformats.org/officeDocument/2006/relationships/image" Target="../media/image519.png"/><Relationship Id="rId3" Type="http://schemas.openxmlformats.org/officeDocument/2006/relationships/customXml" Target="../ink/ink444.xml"/><Relationship Id="rId12" Type="http://schemas.openxmlformats.org/officeDocument/2006/relationships/image" Target="../media/image501.png"/><Relationship Id="rId17" Type="http://schemas.openxmlformats.org/officeDocument/2006/relationships/customXml" Target="../ink/ink451.xml"/><Relationship Id="rId25" Type="http://schemas.openxmlformats.org/officeDocument/2006/relationships/customXml" Target="../ink/ink455.xml"/><Relationship Id="rId33" Type="http://schemas.openxmlformats.org/officeDocument/2006/relationships/image" Target="../media/image510.png"/><Relationship Id="rId38" Type="http://schemas.openxmlformats.org/officeDocument/2006/relationships/customXml" Target="../ink/ink462.xml"/><Relationship Id="rId46" Type="http://schemas.openxmlformats.org/officeDocument/2006/relationships/customXml" Target="../ink/ink466.xml"/><Relationship Id="rId59" Type="http://schemas.openxmlformats.org/officeDocument/2006/relationships/image" Target="../media/image521.png"/><Relationship Id="rId20" Type="http://schemas.openxmlformats.org/officeDocument/2006/relationships/image" Target="../media/image504.png"/><Relationship Id="rId41" Type="http://schemas.openxmlformats.org/officeDocument/2006/relationships/image" Target="../media/image514.png"/><Relationship Id="rId54" Type="http://schemas.openxmlformats.org/officeDocument/2006/relationships/customXml" Target="../ink/ink4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9.png"/><Relationship Id="rId15" Type="http://schemas.openxmlformats.org/officeDocument/2006/relationships/customXml" Target="../ink/ink450.xml"/><Relationship Id="rId23" Type="http://schemas.openxmlformats.org/officeDocument/2006/relationships/customXml" Target="../ink/ink454.xml"/><Relationship Id="rId28" Type="http://schemas.openxmlformats.org/officeDocument/2006/relationships/customXml" Target="../ink/ink457.xml"/><Relationship Id="rId36" Type="http://schemas.openxmlformats.org/officeDocument/2006/relationships/customXml" Target="../ink/ink461.xml"/><Relationship Id="rId49" Type="http://schemas.openxmlformats.org/officeDocument/2006/relationships/image" Target="../media/image518.png"/><Relationship Id="rId57" Type="http://schemas.openxmlformats.org/officeDocument/2006/relationships/customXml" Target="../ink/ink472.xml"/><Relationship Id="rId10" Type="http://schemas.openxmlformats.org/officeDocument/2006/relationships/image" Target="../media/image11.png"/><Relationship Id="rId31" Type="http://schemas.openxmlformats.org/officeDocument/2006/relationships/image" Target="../media/image509.png"/><Relationship Id="rId44" Type="http://schemas.openxmlformats.org/officeDocument/2006/relationships/customXml" Target="../ink/ink465.xml"/><Relationship Id="rId52" Type="http://schemas.openxmlformats.org/officeDocument/2006/relationships/customXml" Target="../ink/ink469.xml"/></Relationships>
</file>

<file path=ppt/slides/_rels/slide5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85.xml"/><Relationship Id="rId21" Type="http://schemas.openxmlformats.org/officeDocument/2006/relationships/image" Target="../media/image532.png"/><Relationship Id="rId42" Type="http://schemas.openxmlformats.org/officeDocument/2006/relationships/customXml" Target="../ink/ink493.xml"/><Relationship Id="rId47" Type="http://schemas.openxmlformats.org/officeDocument/2006/relationships/image" Target="../media/image545.png"/><Relationship Id="rId63" Type="http://schemas.openxmlformats.org/officeDocument/2006/relationships/image" Target="../media/image553.png"/><Relationship Id="rId68" Type="http://schemas.openxmlformats.org/officeDocument/2006/relationships/customXml" Target="../ink/ink506.xml"/><Relationship Id="rId84" Type="http://schemas.openxmlformats.org/officeDocument/2006/relationships/customXml" Target="../ink/ink514.xml"/><Relationship Id="rId16" Type="http://schemas.openxmlformats.org/officeDocument/2006/relationships/customXml" Target="../ink/ink480.xml"/><Relationship Id="rId11" Type="http://schemas.openxmlformats.org/officeDocument/2006/relationships/image" Target="../media/image527.png"/><Relationship Id="rId32" Type="http://schemas.openxmlformats.org/officeDocument/2006/relationships/customXml" Target="../ink/ink488.xml"/><Relationship Id="rId37" Type="http://schemas.openxmlformats.org/officeDocument/2006/relationships/image" Target="../media/image540.png"/><Relationship Id="rId53" Type="http://schemas.openxmlformats.org/officeDocument/2006/relationships/image" Target="../media/image548.png"/><Relationship Id="rId58" Type="http://schemas.openxmlformats.org/officeDocument/2006/relationships/customXml" Target="../ink/ink501.xml"/><Relationship Id="rId74" Type="http://schemas.openxmlformats.org/officeDocument/2006/relationships/customXml" Target="../ink/ink509.xml"/><Relationship Id="rId79" Type="http://schemas.openxmlformats.org/officeDocument/2006/relationships/image" Target="../media/image561.png"/><Relationship Id="rId5" Type="http://schemas.openxmlformats.org/officeDocument/2006/relationships/image" Target="../media/image524.png"/><Relationship Id="rId19" Type="http://schemas.openxmlformats.org/officeDocument/2006/relationships/image" Target="../media/image531.png"/><Relationship Id="rId14" Type="http://schemas.openxmlformats.org/officeDocument/2006/relationships/customXml" Target="../ink/ink479.xml"/><Relationship Id="rId22" Type="http://schemas.openxmlformats.org/officeDocument/2006/relationships/customXml" Target="../ink/ink483.xml"/><Relationship Id="rId27" Type="http://schemas.openxmlformats.org/officeDocument/2006/relationships/image" Target="../media/image535.png"/><Relationship Id="rId30" Type="http://schemas.openxmlformats.org/officeDocument/2006/relationships/customXml" Target="../ink/ink487.xml"/><Relationship Id="rId35" Type="http://schemas.openxmlformats.org/officeDocument/2006/relationships/image" Target="../media/image539.png"/><Relationship Id="rId43" Type="http://schemas.openxmlformats.org/officeDocument/2006/relationships/image" Target="../media/image543.png"/><Relationship Id="rId48" Type="http://schemas.openxmlformats.org/officeDocument/2006/relationships/customXml" Target="../ink/ink496.xml"/><Relationship Id="rId56" Type="http://schemas.openxmlformats.org/officeDocument/2006/relationships/customXml" Target="../ink/ink500.xml"/><Relationship Id="rId64" Type="http://schemas.openxmlformats.org/officeDocument/2006/relationships/customXml" Target="../ink/ink504.xml"/><Relationship Id="rId69" Type="http://schemas.openxmlformats.org/officeDocument/2006/relationships/image" Target="../media/image556.png"/><Relationship Id="rId77" Type="http://schemas.openxmlformats.org/officeDocument/2006/relationships/image" Target="../media/image560.png"/><Relationship Id="rId8" Type="http://schemas.openxmlformats.org/officeDocument/2006/relationships/customXml" Target="../ink/ink476.xml"/><Relationship Id="rId51" Type="http://schemas.openxmlformats.org/officeDocument/2006/relationships/image" Target="../media/image547.png"/><Relationship Id="rId72" Type="http://schemas.openxmlformats.org/officeDocument/2006/relationships/customXml" Target="../ink/ink508.xml"/><Relationship Id="rId80" Type="http://schemas.openxmlformats.org/officeDocument/2006/relationships/customXml" Target="../ink/ink512.xml"/><Relationship Id="rId85" Type="http://schemas.openxmlformats.org/officeDocument/2006/relationships/image" Target="../media/image564.png"/><Relationship Id="rId3" Type="http://schemas.openxmlformats.org/officeDocument/2006/relationships/image" Target="../media/image523.png"/><Relationship Id="rId12" Type="http://schemas.openxmlformats.org/officeDocument/2006/relationships/customXml" Target="../ink/ink478.xml"/><Relationship Id="rId17" Type="http://schemas.openxmlformats.org/officeDocument/2006/relationships/image" Target="../media/image530.png"/><Relationship Id="rId25" Type="http://schemas.openxmlformats.org/officeDocument/2006/relationships/image" Target="../media/image534.png"/><Relationship Id="rId33" Type="http://schemas.openxmlformats.org/officeDocument/2006/relationships/image" Target="../media/image538.png"/><Relationship Id="rId38" Type="http://schemas.openxmlformats.org/officeDocument/2006/relationships/customXml" Target="../ink/ink491.xml"/><Relationship Id="rId46" Type="http://schemas.openxmlformats.org/officeDocument/2006/relationships/customXml" Target="../ink/ink495.xml"/><Relationship Id="rId59" Type="http://schemas.openxmlformats.org/officeDocument/2006/relationships/image" Target="../media/image551.png"/><Relationship Id="rId67" Type="http://schemas.openxmlformats.org/officeDocument/2006/relationships/image" Target="../media/image555.png"/><Relationship Id="rId20" Type="http://schemas.openxmlformats.org/officeDocument/2006/relationships/customXml" Target="../ink/ink482.xml"/><Relationship Id="rId41" Type="http://schemas.openxmlformats.org/officeDocument/2006/relationships/image" Target="../media/image542.png"/><Relationship Id="rId54" Type="http://schemas.openxmlformats.org/officeDocument/2006/relationships/customXml" Target="../ink/ink499.xml"/><Relationship Id="rId62" Type="http://schemas.openxmlformats.org/officeDocument/2006/relationships/customXml" Target="../ink/ink503.xml"/><Relationship Id="rId70" Type="http://schemas.openxmlformats.org/officeDocument/2006/relationships/customXml" Target="../ink/ink507.xml"/><Relationship Id="rId75" Type="http://schemas.openxmlformats.org/officeDocument/2006/relationships/image" Target="../media/image559.png"/><Relationship Id="rId83" Type="http://schemas.openxmlformats.org/officeDocument/2006/relationships/image" Target="../media/image56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75.xml"/><Relationship Id="rId15" Type="http://schemas.openxmlformats.org/officeDocument/2006/relationships/image" Target="../media/image529.png"/><Relationship Id="rId23" Type="http://schemas.openxmlformats.org/officeDocument/2006/relationships/image" Target="../media/image533.png"/><Relationship Id="rId28" Type="http://schemas.openxmlformats.org/officeDocument/2006/relationships/customXml" Target="../ink/ink486.xml"/><Relationship Id="rId36" Type="http://schemas.openxmlformats.org/officeDocument/2006/relationships/customXml" Target="../ink/ink490.xml"/><Relationship Id="rId49" Type="http://schemas.openxmlformats.org/officeDocument/2006/relationships/image" Target="../media/image546.png"/><Relationship Id="rId57" Type="http://schemas.openxmlformats.org/officeDocument/2006/relationships/image" Target="../media/image550.png"/><Relationship Id="rId10" Type="http://schemas.openxmlformats.org/officeDocument/2006/relationships/customXml" Target="../ink/ink477.xml"/><Relationship Id="rId31" Type="http://schemas.openxmlformats.org/officeDocument/2006/relationships/image" Target="../media/image537.png"/><Relationship Id="rId44" Type="http://schemas.openxmlformats.org/officeDocument/2006/relationships/customXml" Target="../ink/ink494.xml"/><Relationship Id="rId52" Type="http://schemas.openxmlformats.org/officeDocument/2006/relationships/customXml" Target="../ink/ink498.xml"/><Relationship Id="rId60" Type="http://schemas.openxmlformats.org/officeDocument/2006/relationships/customXml" Target="../ink/ink502.xml"/><Relationship Id="rId65" Type="http://schemas.openxmlformats.org/officeDocument/2006/relationships/image" Target="../media/image554.png"/><Relationship Id="rId73" Type="http://schemas.openxmlformats.org/officeDocument/2006/relationships/image" Target="../media/image558.png"/><Relationship Id="rId78" Type="http://schemas.openxmlformats.org/officeDocument/2006/relationships/customXml" Target="../ink/ink511.xml"/><Relationship Id="rId81" Type="http://schemas.openxmlformats.org/officeDocument/2006/relationships/image" Target="../media/image562.png"/><Relationship Id="rId86" Type="http://schemas.openxmlformats.org/officeDocument/2006/relationships/customXml" Target="../ink/ink515.xml"/><Relationship Id="rId4" Type="http://schemas.openxmlformats.org/officeDocument/2006/relationships/customXml" Target="../ink/ink474.xml"/><Relationship Id="rId9" Type="http://schemas.openxmlformats.org/officeDocument/2006/relationships/image" Target="../media/image526.png"/><Relationship Id="rId13" Type="http://schemas.openxmlformats.org/officeDocument/2006/relationships/image" Target="../media/image528.png"/><Relationship Id="rId18" Type="http://schemas.openxmlformats.org/officeDocument/2006/relationships/customXml" Target="../ink/ink481.xml"/><Relationship Id="rId39" Type="http://schemas.openxmlformats.org/officeDocument/2006/relationships/image" Target="../media/image541.png"/><Relationship Id="rId34" Type="http://schemas.openxmlformats.org/officeDocument/2006/relationships/customXml" Target="../ink/ink489.xml"/><Relationship Id="rId50" Type="http://schemas.openxmlformats.org/officeDocument/2006/relationships/customXml" Target="../ink/ink497.xml"/><Relationship Id="rId55" Type="http://schemas.openxmlformats.org/officeDocument/2006/relationships/image" Target="../media/image549.png"/><Relationship Id="rId76" Type="http://schemas.openxmlformats.org/officeDocument/2006/relationships/customXml" Target="../ink/ink510.xml"/><Relationship Id="rId7" Type="http://schemas.openxmlformats.org/officeDocument/2006/relationships/image" Target="../media/image525.png"/><Relationship Id="rId71" Type="http://schemas.openxmlformats.org/officeDocument/2006/relationships/image" Target="../media/image557.png"/><Relationship Id="rId2" Type="http://schemas.openxmlformats.org/officeDocument/2006/relationships/image" Target="../media/image522.png"/><Relationship Id="rId29" Type="http://schemas.openxmlformats.org/officeDocument/2006/relationships/image" Target="../media/image536.png"/><Relationship Id="rId24" Type="http://schemas.openxmlformats.org/officeDocument/2006/relationships/customXml" Target="../ink/ink484.xml"/><Relationship Id="rId40" Type="http://schemas.openxmlformats.org/officeDocument/2006/relationships/customXml" Target="../ink/ink492.xml"/><Relationship Id="rId45" Type="http://schemas.openxmlformats.org/officeDocument/2006/relationships/image" Target="../media/image544.png"/><Relationship Id="rId66" Type="http://schemas.openxmlformats.org/officeDocument/2006/relationships/customXml" Target="../ink/ink505.xml"/><Relationship Id="rId87" Type="http://schemas.openxmlformats.org/officeDocument/2006/relationships/image" Target="../media/image565.png"/><Relationship Id="rId61" Type="http://schemas.openxmlformats.org/officeDocument/2006/relationships/image" Target="../media/image552.png"/><Relationship Id="rId82" Type="http://schemas.openxmlformats.org/officeDocument/2006/relationships/customXml" Target="../ink/ink513.xml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21.xml"/><Relationship Id="rId18" Type="http://schemas.openxmlformats.org/officeDocument/2006/relationships/image" Target="../media/image574.png"/><Relationship Id="rId26" Type="http://schemas.openxmlformats.org/officeDocument/2006/relationships/image" Target="../media/image578.png"/><Relationship Id="rId3" Type="http://schemas.openxmlformats.org/officeDocument/2006/relationships/customXml" Target="../ink/ink516.xml"/><Relationship Id="rId21" Type="http://schemas.openxmlformats.org/officeDocument/2006/relationships/customXml" Target="../ink/ink525.xml"/><Relationship Id="rId34" Type="http://schemas.openxmlformats.org/officeDocument/2006/relationships/image" Target="../media/image582.png"/><Relationship Id="rId7" Type="http://schemas.openxmlformats.org/officeDocument/2006/relationships/customXml" Target="../ink/ink518.xml"/><Relationship Id="rId12" Type="http://schemas.openxmlformats.org/officeDocument/2006/relationships/image" Target="../media/image571.png"/><Relationship Id="rId17" Type="http://schemas.openxmlformats.org/officeDocument/2006/relationships/customXml" Target="../ink/ink523.xml"/><Relationship Id="rId25" Type="http://schemas.openxmlformats.org/officeDocument/2006/relationships/customXml" Target="../ink/ink527.xml"/><Relationship Id="rId33" Type="http://schemas.openxmlformats.org/officeDocument/2006/relationships/customXml" Target="../ink/ink531.xml"/><Relationship Id="rId2" Type="http://schemas.openxmlformats.org/officeDocument/2006/relationships/image" Target="../media/image566.png"/><Relationship Id="rId16" Type="http://schemas.openxmlformats.org/officeDocument/2006/relationships/image" Target="../media/image573.png"/><Relationship Id="rId20" Type="http://schemas.openxmlformats.org/officeDocument/2006/relationships/image" Target="../media/image575.png"/><Relationship Id="rId29" Type="http://schemas.openxmlformats.org/officeDocument/2006/relationships/customXml" Target="../ink/ink5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8.png"/><Relationship Id="rId11" Type="http://schemas.openxmlformats.org/officeDocument/2006/relationships/customXml" Target="../ink/ink520.xml"/><Relationship Id="rId24" Type="http://schemas.openxmlformats.org/officeDocument/2006/relationships/image" Target="../media/image577.png"/><Relationship Id="rId32" Type="http://schemas.openxmlformats.org/officeDocument/2006/relationships/image" Target="../media/image581.png"/><Relationship Id="rId5" Type="http://schemas.openxmlformats.org/officeDocument/2006/relationships/customXml" Target="../ink/ink517.xml"/><Relationship Id="rId15" Type="http://schemas.openxmlformats.org/officeDocument/2006/relationships/customXml" Target="../ink/ink522.xml"/><Relationship Id="rId23" Type="http://schemas.openxmlformats.org/officeDocument/2006/relationships/customXml" Target="../ink/ink526.xml"/><Relationship Id="rId28" Type="http://schemas.openxmlformats.org/officeDocument/2006/relationships/image" Target="../media/image579.png"/><Relationship Id="rId36" Type="http://schemas.openxmlformats.org/officeDocument/2006/relationships/image" Target="../media/image583.png"/><Relationship Id="rId10" Type="http://schemas.openxmlformats.org/officeDocument/2006/relationships/image" Target="../media/image570.png"/><Relationship Id="rId19" Type="http://schemas.openxmlformats.org/officeDocument/2006/relationships/customXml" Target="../ink/ink524.xml"/><Relationship Id="rId31" Type="http://schemas.openxmlformats.org/officeDocument/2006/relationships/customXml" Target="../ink/ink530.xml"/><Relationship Id="rId4" Type="http://schemas.openxmlformats.org/officeDocument/2006/relationships/image" Target="../media/image567.png"/><Relationship Id="rId9" Type="http://schemas.openxmlformats.org/officeDocument/2006/relationships/customXml" Target="../ink/ink519.xml"/><Relationship Id="rId14" Type="http://schemas.openxmlformats.org/officeDocument/2006/relationships/image" Target="../media/image572.png"/><Relationship Id="rId22" Type="http://schemas.openxmlformats.org/officeDocument/2006/relationships/image" Target="../media/image576.png"/><Relationship Id="rId27" Type="http://schemas.openxmlformats.org/officeDocument/2006/relationships/customXml" Target="../ink/ink528.xml"/><Relationship Id="rId30" Type="http://schemas.openxmlformats.org/officeDocument/2006/relationships/image" Target="../media/image580.png"/><Relationship Id="rId35" Type="http://schemas.openxmlformats.org/officeDocument/2006/relationships/customXml" Target="../ink/ink532.xml"/><Relationship Id="rId8" Type="http://schemas.openxmlformats.org/officeDocument/2006/relationships/image" Target="../media/image569.png"/></Relationships>
</file>

<file path=ppt/slides/_rels/slide5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96.png"/><Relationship Id="rId21" Type="http://schemas.openxmlformats.org/officeDocument/2006/relationships/customXml" Target="../ink/ink542.xml"/><Relationship Id="rId42" Type="http://schemas.openxmlformats.org/officeDocument/2006/relationships/customXml" Target="../ink/ink553.xml"/><Relationship Id="rId47" Type="http://schemas.openxmlformats.org/officeDocument/2006/relationships/customXml" Target="../ink/ink556.xml"/><Relationship Id="rId63" Type="http://schemas.openxmlformats.org/officeDocument/2006/relationships/image" Target="../media/image611.png"/><Relationship Id="rId68" Type="http://schemas.openxmlformats.org/officeDocument/2006/relationships/customXml" Target="../ink/ink567.xml"/><Relationship Id="rId84" Type="http://schemas.openxmlformats.org/officeDocument/2006/relationships/image" Target="../media/image621.png"/><Relationship Id="rId16" Type="http://schemas.openxmlformats.org/officeDocument/2006/relationships/image" Target="../media/image591.png"/><Relationship Id="rId11" Type="http://schemas.openxmlformats.org/officeDocument/2006/relationships/customXml" Target="../ink/ink537.xml"/><Relationship Id="rId32" Type="http://schemas.openxmlformats.org/officeDocument/2006/relationships/image" Target="../media/image599.png"/><Relationship Id="rId37" Type="http://schemas.openxmlformats.org/officeDocument/2006/relationships/customXml" Target="../ink/ink550.xml"/><Relationship Id="rId53" Type="http://schemas.openxmlformats.org/officeDocument/2006/relationships/customXml" Target="../ink/ink559.xml"/><Relationship Id="rId58" Type="http://schemas.openxmlformats.org/officeDocument/2006/relationships/customXml" Target="../ink/ink562.xml"/><Relationship Id="rId74" Type="http://schemas.openxmlformats.org/officeDocument/2006/relationships/image" Target="../media/image616.png"/><Relationship Id="rId79" Type="http://schemas.openxmlformats.org/officeDocument/2006/relationships/customXml" Target="../ink/ink573.xml"/><Relationship Id="rId5" Type="http://schemas.openxmlformats.org/officeDocument/2006/relationships/customXml" Target="../ink/ink534.xml"/><Relationship Id="rId61" Type="http://schemas.openxmlformats.org/officeDocument/2006/relationships/image" Target="../media/image610.png"/><Relationship Id="rId82" Type="http://schemas.openxmlformats.org/officeDocument/2006/relationships/image" Target="../media/image620.png"/><Relationship Id="rId19" Type="http://schemas.openxmlformats.org/officeDocument/2006/relationships/customXml" Target="../ink/ink541.xml"/><Relationship Id="rId14" Type="http://schemas.openxmlformats.org/officeDocument/2006/relationships/image" Target="../media/image590.png"/><Relationship Id="rId22" Type="http://schemas.openxmlformats.org/officeDocument/2006/relationships/image" Target="../media/image594.png"/><Relationship Id="rId27" Type="http://schemas.openxmlformats.org/officeDocument/2006/relationships/customXml" Target="../ink/ink545.xml"/><Relationship Id="rId30" Type="http://schemas.openxmlformats.org/officeDocument/2006/relationships/image" Target="../media/image598.png"/><Relationship Id="rId35" Type="http://schemas.openxmlformats.org/officeDocument/2006/relationships/customXml" Target="../ink/ink549.xml"/><Relationship Id="rId43" Type="http://schemas.openxmlformats.org/officeDocument/2006/relationships/image" Target="../media/image43.png"/><Relationship Id="rId48" Type="http://schemas.openxmlformats.org/officeDocument/2006/relationships/image" Target="../media/image604.png"/><Relationship Id="rId56" Type="http://schemas.openxmlformats.org/officeDocument/2006/relationships/customXml" Target="../ink/ink561.xml"/><Relationship Id="rId64" Type="http://schemas.openxmlformats.org/officeDocument/2006/relationships/customXml" Target="../ink/ink565.xml"/><Relationship Id="rId69" Type="http://schemas.openxmlformats.org/officeDocument/2006/relationships/image" Target="../media/image614.png"/><Relationship Id="rId77" Type="http://schemas.openxmlformats.org/officeDocument/2006/relationships/customXml" Target="../ink/ink572.xml"/><Relationship Id="rId8" Type="http://schemas.openxmlformats.org/officeDocument/2006/relationships/image" Target="../media/image587.png"/><Relationship Id="rId51" Type="http://schemas.openxmlformats.org/officeDocument/2006/relationships/customXml" Target="../ink/ink558.xml"/><Relationship Id="rId72" Type="http://schemas.openxmlformats.org/officeDocument/2006/relationships/image" Target="../media/image615.png"/><Relationship Id="rId80" Type="http://schemas.openxmlformats.org/officeDocument/2006/relationships/image" Target="../media/image619.png"/><Relationship Id="rId3" Type="http://schemas.openxmlformats.org/officeDocument/2006/relationships/customXml" Target="../ink/ink533.xml"/><Relationship Id="rId12" Type="http://schemas.openxmlformats.org/officeDocument/2006/relationships/image" Target="../media/image589.png"/><Relationship Id="rId17" Type="http://schemas.openxmlformats.org/officeDocument/2006/relationships/customXml" Target="../ink/ink540.xml"/><Relationship Id="rId25" Type="http://schemas.openxmlformats.org/officeDocument/2006/relationships/customXml" Target="../ink/ink544.xml"/><Relationship Id="rId33" Type="http://schemas.openxmlformats.org/officeDocument/2006/relationships/customXml" Target="../ink/ink548.xml"/><Relationship Id="rId38" Type="http://schemas.openxmlformats.org/officeDocument/2006/relationships/image" Target="../media/image11.png"/><Relationship Id="rId46" Type="http://schemas.openxmlformats.org/officeDocument/2006/relationships/image" Target="../media/image603.png"/><Relationship Id="rId59" Type="http://schemas.openxmlformats.org/officeDocument/2006/relationships/image" Target="../media/image609.png"/><Relationship Id="rId67" Type="http://schemas.openxmlformats.org/officeDocument/2006/relationships/image" Target="../media/image613.png"/><Relationship Id="rId20" Type="http://schemas.openxmlformats.org/officeDocument/2006/relationships/image" Target="../media/image593.png"/><Relationship Id="rId41" Type="http://schemas.openxmlformats.org/officeDocument/2006/relationships/image" Target="../media/image602.png"/><Relationship Id="rId54" Type="http://schemas.openxmlformats.org/officeDocument/2006/relationships/image" Target="../media/image607.png"/><Relationship Id="rId62" Type="http://schemas.openxmlformats.org/officeDocument/2006/relationships/customXml" Target="../ink/ink564.xml"/><Relationship Id="rId70" Type="http://schemas.openxmlformats.org/officeDocument/2006/relationships/customXml" Target="../ink/ink568.xml"/><Relationship Id="rId75" Type="http://schemas.openxmlformats.org/officeDocument/2006/relationships/customXml" Target="../ink/ink571.xml"/><Relationship Id="rId83" Type="http://schemas.openxmlformats.org/officeDocument/2006/relationships/customXml" Target="../ink/ink57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6.png"/><Relationship Id="rId15" Type="http://schemas.openxmlformats.org/officeDocument/2006/relationships/customXml" Target="../ink/ink539.xml"/><Relationship Id="rId23" Type="http://schemas.openxmlformats.org/officeDocument/2006/relationships/customXml" Target="../ink/ink543.xml"/><Relationship Id="rId28" Type="http://schemas.openxmlformats.org/officeDocument/2006/relationships/image" Target="../media/image597.png"/><Relationship Id="rId36" Type="http://schemas.openxmlformats.org/officeDocument/2006/relationships/image" Target="../media/image601.png"/><Relationship Id="rId49" Type="http://schemas.openxmlformats.org/officeDocument/2006/relationships/customXml" Target="../ink/ink557.xml"/><Relationship Id="rId57" Type="http://schemas.openxmlformats.org/officeDocument/2006/relationships/image" Target="../media/image608.png"/><Relationship Id="rId10" Type="http://schemas.openxmlformats.org/officeDocument/2006/relationships/image" Target="../media/image588.png"/><Relationship Id="rId31" Type="http://schemas.openxmlformats.org/officeDocument/2006/relationships/customXml" Target="../ink/ink547.xml"/><Relationship Id="rId44" Type="http://schemas.openxmlformats.org/officeDocument/2006/relationships/customXml" Target="../ink/ink554.xml"/><Relationship Id="rId52" Type="http://schemas.openxmlformats.org/officeDocument/2006/relationships/image" Target="../media/image606.png"/><Relationship Id="rId60" Type="http://schemas.openxmlformats.org/officeDocument/2006/relationships/customXml" Target="../ink/ink563.xml"/><Relationship Id="rId65" Type="http://schemas.openxmlformats.org/officeDocument/2006/relationships/image" Target="../media/image612.png"/><Relationship Id="rId73" Type="http://schemas.openxmlformats.org/officeDocument/2006/relationships/customXml" Target="../ink/ink570.xml"/><Relationship Id="rId78" Type="http://schemas.openxmlformats.org/officeDocument/2006/relationships/image" Target="../media/image618.png"/><Relationship Id="rId81" Type="http://schemas.openxmlformats.org/officeDocument/2006/relationships/customXml" Target="../ink/ink574.xml"/><Relationship Id="rId4" Type="http://schemas.openxmlformats.org/officeDocument/2006/relationships/image" Target="../media/image585.png"/><Relationship Id="rId9" Type="http://schemas.openxmlformats.org/officeDocument/2006/relationships/customXml" Target="../ink/ink536.xml"/><Relationship Id="rId13" Type="http://schemas.openxmlformats.org/officeDocument/2006/relationships/customXml" Target="../ink/ink538.xml"/><Relationship Id="rId18" Type="http://schemas.openxmlformats.org/officeDocument/2006/relationships/image" Target="../media/image592.png"/><Relationship Id="rId39" Type="http://schemas.openxmlformats.org/officeDocument/2006/relationships/customXml" Target="../ink/ink551.xml"/><Relationship Id="rId34" Type="http://schemas.openxmlformats.org/officeDocument/2006/relationships/image" Target="../media/image600.png"/><Relationship Id="rId50" Type="http://schemas.openxmlformats.org/officeDocument/2006/relationships/image" Target="../media/image605.png"/><Relationship Id="rId55" Type="http://schemas.openxmlformats.org/officeDocument/2006/relationships/customXml" Target="../ink/ink560.xml"/><Relationship Id="rId76" Type="http://schemas.openxmlformats.org/officeDocument/2006/relationships/image" Target="../media/image617.png"/><Relationship Id="rId7" Type="http://schemas.openxmlformats.org/officeDocument/2006/relationships/customXml" Target="../ink/ink535.xml"/><Relationship Id="rId71" Type="http://schemas.openxmlformats.org/officeDocument/2006/relationships/customXml" Target="../ink/ink569.xml"/><Relationship Id="rId2" Type="http://schemas.openxmlformats.org/officeDocument/2006/relationships/image" Target="../media/image584.png"/><Relationship Id="rId29" Type="http://schemas.openxmlformats.org/officeDocument/2006/relationships/customXml" Target="../ink/ink546.xml"/><Relationship Id="rId24" Type="http://schemas.openxmlformats.org/officeDocument/2006/relationships/image" Target="../media/image595.png"/><Relationship Id="rId40" Type="http://schemas.openxmlformats.org/officeDocument/2006/relationships/customXml" Target="../ink/ink552.xml"/><Relationship Id="rId45" Type="http://schemas.openxmlformats.org/officeDocument/2006/relationships/customXml" Target="../ink/ink555.xml"/><Relationship Id="rId66" Type="http://schemas.openxmlformats.org/officeDocument/2006/relationships/customXml" Target="../ink/ink56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3.png"/><Relationship Id="rId2" Type="http://schemas.openxmlformats.org/officeDocument/2006/relationships/image" Target="../media/image6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586.xml"/><Relationship Id="rId21" Type="http://schemas.openxmlformats.org/officeDocument/2006/relationships/image" Target="../media/image509.png"/><Relationship Id="rId42" Type="http://schemas.openxmlformats.org/officeDocument/2006/relationships/customXml" Target="../ink/ink594.xml"/><Relationship Id="rId47" Type="http://schemas.openxmlformats.org/officeDocument/2006/relationships/image" Target="../media/image646.png"/><Relationship Id="rId63" Type="http://schemas.openxmlformats.org/officeDocument/2006/relationships/customXml" Target="../ink/ink605.xml"/><Relationship Id="rId68" Type="http://schemas.openxmlformats.org/officeDocument/2006/relationships/image" Target="../media/image655.png"/><Relationship Id="rId84" Type="http://schemas.openxmlformats.org/officeDocument/2006/relationships/image" Target="../media/image663.png"/><Relationship Id="rId89" Type="http://schemas.openxmlformats.org/officeDocument/2006/relationships/customXml" Target="../ink/ink618.xml"/><Relationship Id="rId16" Type="http://schemas.openxmlformats.org/officeDocument/2006/relationships/customXml" Target="../ink/ink581.xml"/><Relationship Id="rId11" Type="http://schemas.openxmlformats.org/officeDocument/2006/relationships/image" Target="../media/image629.png"/><Relationship Id="rId32" Type="http://schemas.openxmlformats.org/officeDocument/2006/relationships/customXml" Target="../ink/ink589.xml"/><Relationship Id="rId37" Type="http://schemas.openxmlformats.org/officeDocument/2006/relationships/image" Target="../media/image641.png"/><Relationship Id="rId53" Type="http://schemas.openxmlformats.org/officeDocument/2006/relationships/image" Target="../media/image11.png"/><Relationship Id="rId58" Type="http://schemas.openxmlformats.org/officeDocument/2006/relationships/customXml" Target="../ink/ink602.xml"/><Relationship Id="rId74" Type="http://schemas.openxmlformats.org/officeDocument/2006/relationships/image" Target="../media/image658.png"/><Relationship Id="rId79" Type="http://schemas.openxmlformats.org/officeDocument/2006/relationships/customXml" Target="../ink/ink613.xml"/><Relationship Id="rId5" Type="http://schemas.openxmlformats.org/officeDocument/2006/relationships/image" Target="../media/image1150.png"/><Relationship Id="rId90" Type="http://schemas.openxmlformats.org/officeDocument/2006/relationships/image" Target="../media/image666.png"/><Relationship Id="rId22" Type="http://schemas.openxmlformats.org/officeDocument/2006/relationships/customXml" Target="../ink/ink584.xml"/><Relationship Id="rId27" Type="http://schemas.openxmlformats.org/officeDocument/2006/relationships/image" Target="../media/image636.png"/><Relationship Id="rId43" Type="http://schemas.openxmlformats.org/officeDocument/2006/relationships/image" Target="../media/image644.png"/><Relationship Id="rId48" Type="http://schemas.openxmlformats.org/officeDocument/2006/relationships/customXml" Target="../ink/ink597.xml"/><Relationship Id="rId64" Type="http://schemas.openxmlformats.org/officeDocument/2006/relationships/image" Target="../media/image653.png"/><Relationship Id="rId69" Type="http://schemas.openxmlformats.org/officeDocument/2006/relationships/customXml" Target="../ink/ink608.xml"/><Relationship Id="rId8" Type="http://schemas.openxmlformats.org/officeDocument/2006/relationships/customXml" Target="../ink/ink577.xml"/><Relationship Id="rId51" Type="http://schemas.openxmlformats.org/officeDocument/2006/relationships/image" Target="../media/image648.png"/><Relationship Id="rId72" Type="http://schemas.openxmlformats.org/officeDocument/2006/relationships/image" Target="../media/image657.png"/><Relationship Id="rId80" Type="http://schemas.openxmlformats.org/officeDocument/2006/relationships/image" Target="../media/image661.png"/><Relationship Id="rId85" Type="http://schemas.openxmlformats.org/officeDocument/2006/relationships/customXml" Target="../ink/ink616.xml"/><Relationship Id="rId93" Type="http://schemas.openxmlformats.org/officeDocument/2006/relationships/customXml" Target="../ink/ink620.xml"/><Relationship Id="rId3" Type="http://schemas.openxmlformats.org/officeDocument/2006/relationships/image" Target="../media/image626.png"/><Relationship Id="rId12" Type="http://schemas.openxmlformats.org/officeDocument/2006/relationships/customXml" Target="../ink/ink579.xml"/><Relationship Id="rId17" Type="http://schemas.openxmlformats.org/officeDocument/2006/relationships/image" Target="../media/image632.png"/><Relationship Id="rId25" Type="http://schemas.openxmlformats.org/officeDocument/2006/relationships/image" Target="../media/image635.png"/><Relationship Id="rId33" Type="http://schemas.openxmlformats.org/officeDocument/2006/relationships/image" Target="../media/image639.png"/><Relationship Id="rId38" Type="http://schemas.openxmlformats.org/officeDocument/2006/relationships/customXml" Target="../ink/ink592.xml"/><Relationship Id="rId46" Type="http://schemas.openxmlformats.org/officeDocument/2006/relationships/customXml" Target="../ink/ink596.xml"/><Relationship Id="rId59" Type="http://schemas.openxmlformats.org/officeDocument/2006/relationships/image" Target="../media/image651.png"/><Relationship Id="rId67" Type="http://schemas.openxmlformats.org/officeDocument/2006/relationships/customXml" Target="../ink/ink607.xml"/><Relationship Id="rId20" Type="http://schemas.openxmlformats.org/officeDocument/2006/relationships/customXml" Target="../ink/ink583.xml"/><Relationship Id="rId41" Type="http://schemas.openxmlformats.org/officeDocument/2006/relationships/image" Target="../media/image643.png"/><Relationship Id="rId54" Type="http://schemas.openxmlformats.org/officeDocument/2006/relationships/customXml" Target="../ink/ink600.xml"/><Relationship Id="rId62" Type="http://schemas.openxmlformats.org/officeDocument/2006/relationships/image" Target="../media/image652.png"/><Relationship Id="rId70" Type="http://schemas.openxmlformats.org/officeDocument/2006/relationships/image" Target="../media/image656.png"/><Relationship Id="rId75" Type="http://schemas.openxmlformats.org/officeDocument/2006/relationships/customXml" Target="../ink/ink611.xml"/><Relationship Id="rId83" Type="http://schemas.openxmlformats.org/officeDocument/2006/relationships/customXml" Target="../ink/ink615.xml"/><Relationship Id="rId88" Type="http://schemas.openxmlformats.org/officeDocument/2006/relationships/image" Target="../media/image665.png"/><Relationship Id="rId91" Type="http://schemas.openxmlformats.org/officeDocument/2006/relationships/customXml" Target="../ink/ink61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76.xml"/><Relationship Id="rId15" Type="http://schemas.openxmlformats.org/officeDocument/2006/relationships/image" Target="../media/image631.png"/><Relationship Id="rId23" Type="http://schemas.openxmlformats.org/officeDocument/2006/relationships/image" Target="../media/image634.png"/><Relationship Id="rId28" Type="http://schemas.openxmlformats.org/officeDocument/2006/relationships/customXml" Target="../ink/ink587.xml"/><Relationship Id="rId36" Type="http://schemas.openxmlformats.org/officeDocument/2006/relationships/customXml" Target="../ink/ink591.xml"/><Relationship Id="rId49" Type="http://schemas.openxmlformats.org/officeDocument/2006/relationships/image" Target="../media/image647.png"/><Relationship Id="rId57" Type="http://schemas.openxmlformats.org/officeDocument/2006/relationships/image" Target="../media/image650.png"/><Relationship Id="rId10" Type="http://schemas.openxmlformats.org/officeDocument/2006/relationships/customXml" Target="../ink/ink578.xml"/><Relationship Id="rId31" Type="http://schemas.openxmlformats.org/officeDocument/2006/relationships/image" Target="../media/image638.png"/><Relationship Id="rId44" Type="http://schemas.openxmlformats.org/officeDocument/2006/relationships/customXml" Target="../ink/ink595.xml"/><Relationship Id="rId52" Type="http://schemas.openxmlformats.org/officeDocument/2006/relationships/customXml" Target="../ink/ink599.xml"/><Relationship Id="rId60" Type="http://schemas.openxmlformats.org/officeDocument/2006/relationships/customXml" Target="../ink/ink603.xml"/><Relationship Id="rId65" Type="http://schemas.openxmlformats.org/officeDocument/2006/relationships/customXml" Target="../ink/ink606.xml"/><Relationship Id="rId73" Type="http://schemas.openxmlformats.org/officeDocument/2006/relationships/customXml" Target="../ink/ink610.xml"/><Relationship Id="rId78" Type="http://schemas.openxmlformats.org/officeDocument/2006/relationships/image" Target="../media/image660.png"/><Relationship Id="rId81" Type="http://schemas.openxmlformats.org/officeDocument/2006/relationships/customXml" Target="../ink/ink614.xml"/><Relationship Id="rId86" Type="http://schemas.openxmlformats.org/officeDocument/2006/relationships/image" Target="../media/image664.png"/><Relationship Id="rId94" Type="http://schemas.openxmlformats.org/officeDocument/2006/relationships/image" Target="../media/image668.png"/><Relationship Id="rId4" Type="http://schemas.openxmlformats.org/officeDocument/2006/relationships/image" Target="../media/image1140.png"/><Relationship Id="rId9" Type="http://schemas.openxmlformats.org/officeDocument/2006/relationships/image" Target="../media/image628.png"/><Relationship Id="rId13" Type="http://schemas.openxmlformats.org/officeDocument/2006/relationships/image" Target="../media/image630.png"/><Relationship Id="rId18" Type="http://schemas.openxmlformats.org/officeDocument/2006/relationships/customXml" Target="../ink/ink582.xml"/><Relationship Id="rId39" Type="http://schemas.openxmlformats.org/officeDocument/2006/relationships/image" Target="../media/image642.png"/><Relationship Id="rId34" Type="http://schemas.openxmlformats.org/officeDocument/2006/relationships/customXml" Target="../ink/ink590.xml"/><Relationship Id="rId50" Type="http://schemas.openxmlformats.org/officeDocument/2006/relationships/customXml" Target="../ink/ink598.xml"/><Relationship Id="rId55" Type="http://schemas.openxmlformats.org/officeDocument/2006/relationships/image" Target="../media/image649.png"/><Relationship Id="rId76" Type="http://schemas.openxmlformats.org/officeDocument/2006/relationships/image" Target="../media/image659.png"/><Relationship Id="rId7" Type="http://schemas.openxmlformats.org/officeDocument/2006/relationships/image" Target="../media/image627.png"/><Relationship Id="rId71" Type="http://schemas.openxmlformats.org/officeDocument/2006/relationships/customXml" Target="../ink/ink609.xml"/><Relationship Id="rId92" Type="http://schemas.openxmlformats.org/officeDocument/2006/relationships/image" Target="../media/image667.png"/><Relationship Id="rId2" Type="http://schemas.openxmlformats.org/officeDocument/2006/relationships/image" Target="../media/image625.png"/><Relationship Id="rId29" Type="http://schemas.openxmlformats.org/officeDocument/2006/relationships/image" Target="../media/image637.png"/><Relationship Id="rId24" Type="http://schemas.openxmlformats.org/officeDocument/2006/relationships/customXml" Target="../ink/ink585.xml"/><Relationship Id="rId40" Type="http://schemas.openxmlformats.org/officeDocument/2006/relationships/customXml" Target="../ink/ink593.xml"/><Relationship Id="rId45" Type="http://schemas.openxmlformats.org/officeDocument/2006/relationships/image" Target="../media/image645.png"/><Relationship Id="rId66" Type="http://schemas.openxmlformats.org/officeDocument/2006/relationships/image" Target="../media/image654.png"/><Relationship Id="rId87" Type="http://schemas.openxmlformats.org/officeDocument/2006/relationships/customXml" Target="../ink/ink617.xml"/><Relationship Id="rId61" Type="http://schemas.openxmlformats.org/officeDocument/2006/relationships/customXml" Target="../ink/ink604.xml"/><Relationship Id="rId82" Type="http://schemas.openxmlformats.org/officeDocument/2006/relationships/image" Target="../media/image662.png"/><Relationship Id="rId19" Type="http://schemas.openxmlformats.org/officeDocument/2006/relationships/image" Target="../media/image633.png"/><Relationship Id="rId14" Type="http://schemas.openxmlformats.org/officeDocument/2006/relationships/customXml" Target="../ink/ink580.xml"/><Relationship Id="rId30" Type="http://schemas.openxmlformats.org/officeDocument/2006/relationships/customXml" Target="../ink/ink588.xml"/><Relationship Id="rId35" Type="http://schemas.openxmlformats.org/officeDocument/2006/relationships/image" Target="../media/image640.png"/><Relationship Id="rId56" Type="http://schemas.openxmlformats.org/officeDocument/2006/relationships/customXml" Target="../ink/ink601.xml"/><Relationship Id="rId77" Type="http://schemas.openxmlformats.org/officeDocument/2006/relationships/customXml" Target="../ink/ink612.xml"/></Relationships>
</file>

<file path=ppt/slides/_rels/slide5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78.xml"/><Relationship Id="rId21" Type="http://schemas.openxmlformats.org/officeDocument/2006/relationships/customXml" Target="../ink/ink630.xml"/><Relationship Id="rId42" Type="http://schemas.openxmlformats.org/officeDocument/2006/relationships/image" Target="../media/image688.png"/><Relationship Id="rId63" Type="http://schemas.openxmlformats.org/officeDocument/2006/relationships/customXml" Target="../ink/ink651.xml"/><Relationship Id="rId84" Type="http://schemas.openxmlformats.org/officeDocument/2006/relationships/image" Target="../media/image709.png"/><Relationship Id="rId138" Type="http://schemas.openxmlformats.org/officeDocument/2006/relationships/image" Target="../media/image736.png"/><Relationship Id="rId159" Type="http://schemas.openxmlformats.org/officeDocument/2006/relationships/customXml" Target="../ink/ink699.xml"/><Relationship Id="rId170" Type="http://schemas.openxmlformats.org/officeDocument/2006/relationships/image" Target="../media/image752.png"/><Relationship Id="rId107" Type="http://schemas.openxmlformats.org/officeDocument/2006/relationships/customXml" Target="../ink/ink673.xml"/><Relationship Id="rId11" Type="http://schemas.openxmlformats.org/officeDocument/2006/relationships/customXml" Target="../ink/ink625.xml"/><Relationship Id="rId32" Type="http://schemas.openxmlformats.org/officeDocument/2006/relationships/image" Target="../media/image683.png"/><Relationship Id="rId53" Type="http://schemas.openxmlformats.org/officeDocument/2006/relationships/customXml" Target="../ink/ink646.xml"/><Relationship Id="rId74" Type="http://schemas.openxmlformats.org/officeDocument/2006/relationships/image" Target="../media/image704.png"/><Relationship Id="rId128" Type="http://schemas.openxmlformats.org/officeDocument/2006/relationships/image" Target="../media/image731.png"/><Relationship Id="rId149" Type="http://schemas.openxmlformats.org/officeDocument/2006/relationships/customXml" Target="../ink/ink694.xml"/><Relationship Id="rId5" Type="http://schemas.openxmlformats.org/officeDocument/2006/relationships/customXml" Target="../ink/ink622.xml"/><Relationship Id="rId95" Type="http://schemas.openxmlformats.org/officeDocument/2006/relationships/customXml" Target="../ink/ink667.xml"/><Relationship Id="rId160" Type="http://schemas.openxmlformats.org/officeDocument/2006/relationships/image" Target="../media/image747.png"/><Relationship Id="rId22" Type="http://schemas.openxmlformats.org/officeDocument/2006/relationships/image" Target="../media/image678.png"/><Relationship Id="rId43" Type="http://schemas.openxmlformats.org/officeDocument/2006/relationships/customXml" Target="../ink/ink641.xml"/><Relationship Id="rId64" Type="http://schemas.openxmlformats.org/officeDocument/2006/relationships/image" Target="../media/image699.png"/><Relationship Id="rId118" Type="http://schemas.openxmlformats.org/officeDocument/2006/relationships/image" Target="../media/image726.png"/><Relationship Id="rId139" Type="http://schemas.openxmlformats.org/officeDocument/2006/relationships/customXml" Target="../ink/ink689.xml"/><Relationship Id="rId85" Type="http://schemas.openxmlformats.org/officeDocument/2006/relationships/customXml" Target="../ink/ink662.xml"/><Relationship Id="rId150" Type="http://schemas.openxmlformats.org/officeDocument/2006/relationships/image" Target="../media/image742.png"/><Relationship Id="rId171" Type="http://schemas.openxmlformats.org/officeDocument/2006/relationships/customXml" Target="../ink/ink705.xml"/><Relationship Id="rId12" Type="http://schemas.openxmlformats.org/officeDocument/2006/relationships/image" Target="../media/image674.png"/><Relationship Id="rId33" Type="http://schemas.openxmlformats.org/officeDocument/2006/relationships/customXml" Target="../ink/ink636.xml"/><Relationship Id="rId108" Type="http://schemas.openxmlformats.org/officeDocument/2006/relationships/image" Target="../media/image721.png"/><Relationship Id="rId129" Type="http://schemas.openxmlformats.org/officeDocument/2006/relationships/customXml" Target="../ink/ink684.xml"/><Relationship Id="rId54" Type="http://schemas.openxmlformats.org/officeDocument/2006/relationships/image" Target="../media/image694.png"/><Relationship Id="rId70" Type="http://schemas.openxmlformats.org/officeDocument/2006/relationships/image" Target="../media/image702.png"/><Relationship Id="rId75" Type="http://schemas.openxmlformats.org/officeDocument/2006/relationships/customXml" Target="../ink/ink657.xml"/><Relationship Id="rId91" Type="http://schemas.openxmlformats.org/officeDocument/2006/relationships/customXml" Target="../ink/ink665.xml"/><Relationship Id="rId96" Type="http://schemas.openxmlformats.org/officeDocument/2006/relationships/image" Target="../media/image715.png"/><Relationship Id="rId140" Type="http://schemas.openxmlformats.org/officeDocument/2006/relationships/image" Target="../media/image737.png"/><Relationship Id="rId145" Type="http://schemas.openxmlformats.org/officeDocument/2006/relationships/customXml" Target="../ink/ink692.xml"/><Relationship Id="rId161" Type="http://schemas.openxmlformats.org/officeDocument/2006/relationships/customXml" Target="../ink/ink700.xml"/><Relationship Id="rId166" Type="http://schemas.openxmlformats.org/officeDocument/2006/relationships/image" Target="../media/image7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1.png"/><Relationship Id="rId23" Type="http://schemas.openxmlformats.org/officeDocument/2006/relationships/customXml" Target="../ink/ink631.xml"/><Relationship Id="rId28" Type="http://schemas.openxmlformats.org/officeDocument/2006/relationships/image" Target="../media/image681.png"/><Relationship Id="rId49" Type="http://schemas.openxmlformats.org/officeDocument/2006/relationships/customXml" Target="../ink/ink644.xml"/><Relationship Id="rId114" Type="http://schemas.openxmlformats.org/officeDocument/2006/relationships/image" Target="../media/image724.png"/><Relationship Id="rId119" Type="http://schemas.openxmlformats.org/officeDocument/2006/relationships/customXml" Target="../ink/ink679.xml"/><Relationship Id="rId44" Type="http://schemas.openxmlformats.org/officeDocument/2006/relationships/image" Target="../media/image689.png"/><Relationship Id="rId60" Type="http://schemas.openxmlformats.org/officeDocument/2006/relationships/image" Target="../media/image697.png"/><Relationship Id="rId65" Type="http://schemas.openxmlformats.org/officeDocument/2006/relationships/customXml" Target="../ink/ink652.xml"/><Relationship Id="rId81" Type="http://schemas.openxmlformats.org/officeDocument/2006/relationships/customXml" Target="../ink/ink660.xml"/><Relationship Id="rId86" Type="http://schemas.openxmlformats.org/officeDocument/2006/relationships/image" Target="../media/image710.png"/><Relationship Id="rId130" Type="http://schemas.openxmlformats.org/officeDocument/2006/relationships/image" Target="../media/image732.png"/><Relationship Id="rId135" Type="http://schemas.openxmlformats.org/officeDocument/2006/relationships/customXml" Target="../ink/ink687.xml"/><Relationship Id="rId151" Type="http://schemas.openxmlformats.org/officeDocument/2006/relationships/customXml" Target="../ink/ink695.xml"/><Relationship Id="rId156" Type="http://schemas.openxmlformats.org/officeDocument/2006/relationships/image" Target="../media/image745.png"/><Relationship Id="rId172" Type="http://schemas.openxmlformats.org/officeDocument/2006/relationships/image" Target="../media/image753.png"/><Relationship Id="rId13" Type="http://schemas.openxmlformats.org/officeDocument/2006/relationships/customXml" Target="../ink/ink626.xml"/><Relationship Id="rId18" Type="http://schemas.openxmlformats.org/officeDocument/2006/relationships/image" Target="../media/image677.png"/><Relationship Id="rId39" Type="http://schemas.openxmlformats.org/officeDocument/2006/relationships/customXml" Target="../ink/ink639.xml"/><Relationship Id="rId109" Type="http://schemas.openxmlformats.org/officeDocument/2006/relationships/customXml" Target="../ink/ink674.xml"/><Relationship Id="rId34" Type="http://schemas.openxmlformats.org/officeDocument/2006/relationships/image" Target="../media/image684.png"/><Relationship Id="rId50" Type="http://schemas.openxmlformats.org/officeDocument/2006/relationships/image" Target="../media/image692.png"/><Relationship Id="rId55" Type="http://schemas.openxmlformats.org/officeDocument/2006/relationships/customXml" Target="../ink/ink647.xml"/><Relationship Id="rId76" Type="http://schemas.openxmlformats.org/officeDocument/2006/relationships/image" Target="../media/image705.png"/><Relationship Id="rId97" Type="http://schemas.openxmlformats.org/officeDocument/2006/relationships/customXml" Target="../ink/ink668.xml"/><Relationship Id="rId104" Type="http://schemas.openxmlformats.org/officeDocument/2006/relationships/image" Target="../media/image719.png"/><Relationship Id="rId120" Type="http://schemas.openxmlformats.org/officeDocument/2006/relationships/image" Target="../media/image727.png"/><Relationship Id="rId125" Type="http://schemas.openxmlformats.org/officeDocument/2006/relationships/customXml" Target="../ink/ink682.xml"/><Relationship Id="rId141" Type="http://schemas.openxmlformats.org/officeDocument/2006/relationships/customXml" Target="../ink/ink690.xml"/><Relationship Id="rId146" Type="http://schemas.openxmlformats.org/officeDocument/2006/relationships/image" Target="../media/image740.png"/><Relationship Id="rId167" Type="http://schemas.openxmlformats.org/officeDocument/2006/relationships/customXml" Target="../ink/ink703.xml"/><Relationship Id="rId7" Type="http://schemas.openxmlformats.org/officeDocument/2006/relationships/customXml" Target="../ink/ink623.xml"/><Relationship Id="rId71" Type="http://schemas.openxmlformats.org/officeDocument/2006/relationships/customXml" Target="../ink/ink655.xml"/><Relationship Id="rId92" Type="http://schemas.openxmlformats.org/officeDocument/2006/relationships/image" Target="../media/image713.png"/><Relationship Id="rId162" Type="http://schemas.openxmlformats.org/officeDocument/2006/relationships/image" Target="../media/image748.png"/><Relationship Id="rId2" Type="http://schemas.openxmlformats.org/officeDocument/2006/relationships/image" Target="../media/image669.png"/><Relationship Id="rId29" Type="http://schemas.openxmlformats.org/officeDocument/2006/relationships/customXml" Target="../ink/ink634.xml"/><Relationship Id="rId24" Type="http://schemas.openxmlformats.org/officeDocument/2006/relationships/image" Target="../media/image679.png"/><Relationship Id="rId40" Type="http://schemas.openxmlformats.org/officeDocument/2006/relationships/image" Target="../media/image687.png"/><Relationship Id="rId45" Type="http://schemas.openxmlformats.org/officeDocument/2006/relationships/customXml" Target="../ink/ink642.xml"/><Relationship Id="rId66" Type="http://schemas.openxmlformats.org/officeDocument/2006/relationships/image" Target="../media/image700.png"/><Relationship Id="rId87" Type="http://schemas.openxmlformats.org/officeDocument/2006/relationships/customXml" Target="../ink/ink663.xml"/><Relationship Id="rId110" Type="http://schemas.openxmlformats.org/officeDocument/2006/relationships/image" Target="../media/image722.png"/><Relationship Id="rId115" Type="http://schemas.openxmlformats.org/officeDocument/2006/relationships/customXml" Target="../ink/ink677.xml"/><Relationship Id="rId131" Type="http://schemas.openxmlformats.org/officeDocument/2006/relationships/customXml" Target="../ink/ink685.xml"/><Relationship Id="rId136" Type="http://schemas.openxmlformats.org/officeDocument/2006/relationships/image" Target="../media/image735.png"/><Relationship Id="rId157" Type="http://schemas.openxmlformats.org/officeDocument/2006/relationships/customXml" Target="../ink/ink698.xml"/><Relationship Id="rId61" Type="http://schemas.openxmlformats.org/officeDocument/2006/relationships/customXml" Target="../ink/ink650.xml"/><Relationship Id="rId82" Type="http://schemas.openxmlformats.org/officeDocument/2006/relationships/image" Target="../media/image708.png"/><Relationship Id="rId152" Type="http://schemas.openxmlformats.org/officeDocument/2006/relationships/image" Target="../media/image743.png"/><Relationship Id="rId19" Type="http://schemas.openxmlformats.org/officeDocument/2006/relationships/customXml" Target="../ink/ink629.xml"/><Relationship Id="rId14" Type="http://schemas.openxmlformats.org/officeDocument/2006/relationships/image" Target="../media/image675.png"/><Relationship Id="rId30" Type="http://schemas.openxmlformats.org/officeDocument/2006/relationships/image" Target="../media/image682.png"/><Relationship Id="rId35" Type="http://schemas.openxmlformats.org/officeDocument/2006/relationships/customXml" Target="../ink/ink637.xml"/><Relationship Id="rId56" Type="http://schemas.openxmlformats.org/officeDocument/2006/relationships/image" Target="../media/image695.png"/><Relationship Id="rId77" Type="http://schemas.openxmlformats.org/officeDocument/2006/relationships/customXml" Target="../ink/ink658.xml"/><Relationship Id="rId100" Type="http://schemas.openxmlformats.org/officeDocument/2006/relationships/image" Target="../media/image717.png"/><Relationship Id="rId105" Type="http://schemas.openxmlformats.org/officeDocument/2006/relationships/customXml" Target="../ink/ink672.xml"/><Relationship Id="rId126" Type="http://schemas.openxmlformats.org/officeDocument/2006/relationships/image" Target="../media/image730.png"/><Relationship Id="rId147" Type="http://schemas.openxmlformats.org/officeDocument/2006/relationships/customXml" Target="../ink/ink693.xml"/><Relationship Id="rId168" Type="http://schemas.openxmlformats.org/officeDocument/2006/relationships/image" Target="../media/image751.png"/><Relationship Id="rId8" Type="http://schemas.openxmlformats.org/officeDocument/2006/relationships/image" Target="../media/image672.png"/><Relationship Id="rId51" Type="http://schemas.openxmlformats.org/officeDocument/2006/relationships/customXml" Target="../ink/ink645.xml"/><Relationship Id="rId72" Type="http://schemas.openxmlformats.org/officeDocument/2006/relationships/image" Target="../media/image703.png"/><Relationship Id="rId93" Type="http://schemas.openxmlformats.org/officeDocument/2006/relationships/customXml" Target="../ink/ink666.xml"/><Relationship Id="rId98" Type="http://schemas.openxmlformats.org/officeDocument/2006/relationships/image" Target="../media/image716.png"/><Relationship Id="rId121" Type="http://schemas.openxmlformats.org/officeDocument/2006/relationships/customXml" Target="../ink/ink680.xml"/><Relationship Id="rId142" Type="http://schemas.openxmlformats.org/officeDocument/2006/relationships/image" Target="../media/image738.png"/><Relationship Id="rId163" Type="http://schemas.openxmlformats.org/officeDocument/2006/relationships/customXml" Target="../ink/ink701.xml"/><Relationship Id="rId3" Type="http://schemas.openxmlformats.org/officeDocument/2006/relationships/customXml" Target="../ink/ink621.xml"/><Relationship Id="rId25" Type="http://schemas.openxmlformats.org/officeDocument/2006/relationships/customXml" Target="../ink/ink632.xml"/><Relationship Id="rId46" Type="http://schemas.openxmlformats.org/officeDocument/2006/relationships/image" Target="../media/image690.png"/><Relationship Id="rId67" Type="http://schemas.openxmlformats.org/officeDocument/2006/relationships/customXml" Target="../ink/ink653.xml"/><Relationship Id="rId116" Type="http://schemas.openxmlformats.org/officeDocument/2006/relationships/image" Target="../media/image725.png"/><Relationship Id="rId137" Type="http://schemas.openxmlformats.org/officeDocument/2006/relationships/customXml" Target="../ink/ink688.xml"/><Relationship Id="rId158" Type="http://schemas.openxmlformats.org/officeDocument/2006/relationships/image" Target="../media/image746.png"/><Relationship Id="rId20" Type="http://schemas.openxmlformats.org/officeDocument/2006/relationships/image" Target="../media/image11.png"/><Relationship Id="rId41" Type="http://schemas.openxmlformats.org/officeDocument/2006/relationships/customXml" Target="../ink/ink640.xml"/><Relationship Id="rId62" Type="http://schemas.openxmlformats.org/officeDocument/2006/relationships/image" Target="../media/image698.png"/><Relationship Id="rId83" Type="http://schemas.openxmlformats.org/officeDocument/2006/relationships/customXml" Target="../ink/ink661.xml"/><Relationship Id="rId88" Type="http://schemas.openxmlformats.org/officeDocument/2006/relationships/image" Target="../media/image711.png"/><Relationship Id="rId111" Type="http://schemas.openxmlformats.org/officeDocument/2006/relationships/customXml" Target="../ink/ink675.xml"/><Relationship Id="rId132" Type="http://schemas.openxmlformats.org/officeDocument/2006/relationships/image" Target="../media/image733.png"/><Relationship Id="rId153" Type="http://schemas.openxmlformats.org/officeDocument/2006/relationships/customXml" Target="../ink/ink696.xml"/><Relationship Id="rId15" Type="http://schemas.openxmlformats.org/officeDocument/2006/relationships/customXml" Target="../ink/ink627.xml"/><Relationship Id="rId36" Type="http://schemas.openxmlformats.org/officeDocument/2006/relationships/image" Target="../media/image685.png"/><Relationship Id="rId57" Type="http://schemas.openxmlformats.org/officeDocument/2006/relationships/customXml" Target="../ink/ink648.xml"/><Relationship Id="rId106" Type="http://schemas.openxmlformats.org/officeDocument/2006/relationships/image" Target="../media/image720.png"/><Relationship Id="rId127" Type="http://schemas.openxmlformats.org/officeDocument/2006/relationships/customXml" Target="../ink/ink683.xml"/><Relationship Id="rId10" Type="http://schemas.openxmlformats.org/officeDocument/2006/relationships/image" Target="../media/image673.png"/><Relationship Id="rId31" Type="http://schemas.openxmlformats.org/officeDocument/2006/relationships/customXml" Target="../ink/ink635.xml"/><Relationship Id="rId52" Type="http://schemas.openxmlformats.org/officeDocument/2006/relationships/image" Target="../media/image693.png"/><Relationship Id="rId73" Type="http://schemas.openxmlformats.org/officeDocument/2006/relationships/customXml" Target="../ink/ink656.xml"/><Relationship Id="rId78" Type="http://schemas.openxmlformats.org/officeDocument/2006/relationships/image" Target="../media/image706.png"/><Relationship Id="rId94" Type="http://schemas.openxmlformats.org/officeDocument/2006/relationships/image" Target="../media/image714.png"/><Relationship Id="rId99" Type="http://schemas.openxmlformats.org/officeDocument/2006/relationships/customXml" Target="../ink/ink669.xml"/><Relationship Id="rId101" Type="http://schemas.openxmlformats.org/officeDocument/2006/relationships/customXml" Target="../ink/ink670.xml"/><Relationship Id="rId122" Type="http://schemas.openxmlformats.org/officeDocument/2006/relationships/image" Target="../media/image728.png"/><Relationship Id="rId143" Type="http://schemas.openxmlformats.org/officeDocument/2006/relationships/customXml" Target="../ink/ink691.xml"/><Relationship Id="rId148" Type="http://schemas.openxmlformats.org/officeDocument/2006/relationships/image" Target="../media/image741.png"/><Relationship Id="rId164" Type="http://schemas.openxmlformats.org/officeDocument/2006/relationships/image" Target="../media/image749.png"/><Relationship Id="rId169" Type="http://schemas.openxmlformats.org/officeDocument/2006/relationships/customXml" Target="../ink/ink704.xml"/><Relationship Id="rId4" Type="http://schemas.openxmlformats.org/officeDocument/2006/relationships/image" Target="../media/image670.png"/><Relationship Id="rId9" Type="http://schemas.openxmlformats.org/officeDocument/2006/relationships/customXml" Target="../ink/ink624.xml"/><Relationship Id="rId26" Type="http://schemas.openxmlformats.org/officeDocument/2006/relationships/image" Target="../media/image680.png"/><Relationship Id="rId47" Type="http://schemas.openxmlformats.org/officeDocument/2006/relationships/customXml" Target="../ink/ink643.xml"/><Relationship Id="rId68" Type="http://schemas.openxmlformats.org/officeDocument/2006/relationships/image" Target="../media/image701.png"/><Relationship Id="rId89" Type="http://schemas.openxmlformats.org/officeDocument/2006/relationships/customXml" Target="../ink/ink664.xml"/><Relationship Id="rId112" Type="http://schemas.openxmlformats.org/officeDocument/2006/relationships/image" Target="../media/image723.png"/><Relationship Id="rId133" Type="http://schemas.openxmlformats.org/officeDocument/2006/relationships/customXml" Target="../ink/ink686.xml"/><Relationship Id="rId154" Type="http://schemas.openxmlformats.org/officeDocument/2006/relationships/image" Target="../media/image744.png"/><Relationship Id="rId16" Type="http://schemas.openxmlformats.org/officeDocument/2006/relationships/image" Target="../media/image676.png"/><Relationship Id="rId37" Type="http://schemas.openxmlformats.org/officeDocument/2006/relationships/customXml" Target="../ink/ink638.xml"/><Relationship Id="rId58" Type="http://schemas.openxmlformats.org/officeDocument/2006/relationships/image" Target="../media/image696.png"/><Relationship Id="rId79" Type="http://schemas.openxmlformats.org/officeDocument/2006/relationships/customXml" Target="../ink/ink659.xml"/><Relationship Id="rId102" Type="http://schemas.openxmlformats.org/officeDocument/2006/relationships/image" Target="../media/image718.png"/><Relationship Id="rId123" Type="http://schemas.openxmlformats.org/officeDocument/2006/relationships/customXml" Target="../ink/ink681.xml"/><Relationship Id="rId144" Type="http://schemas.openxmlformats.org/officeDocument/2006/relationships/image" Target="../media/image739.png"/><Relationship Id="rId90" Type="http://schemas.openxmlformats.org/officeDocument/2006/relationships/image" Target="../media/image712.png"/><Relationship Id="rId165" Type="http://schemas.openxmlformats.org/officeDocument/2006/relationships/customXml" Target="../ink/ink702.xml"/><Relationship Id="rId27" Type="http://schemas.openxmlformats.org/officeDocument/2006/relationships/customXml" Target="../ink/ink633.xml"/><Relationship Id="rId48" Type="http://schemas.openxmlformats.org/officeDocument/2006/relationships/image" Target="../media/image691.png"/><Relationship Id="rId69" Type="http://schemas.openxmlformats.org/officeDocument/2006/relationships/customXml" Target="../ink/ink654.xml"/><Relationship Id="rId113" Type="http://schemas.openxmlformats.org/officeDocument/2006/relationships/customXml" Target="../ink/ink676.xml"/><Relationship Id="rId134" Type="http://schemas.openxmlformats.org/officeDocument/2006/relationships/image" Target="../media/image734.png"/><Relationship Id="rId80" Type="http://schemas.openxmlformats.org/officeDocument/2006/relationships/image" Target="../media/image707.png"/><Relationship Id="rId155" Type="http://schemas.openxmlformats.org/officeDocument/2006/relationships/customXml" Target="../ink/ink697.xml"/><Relationship Id="rId17" Type="http://schemas.openxmlformats.org/officeDocument/2006/relationships/customXml" Target="../ink/ink628.xml"/><Relationship Id="rId38" Type="http://schemas.openxmlformats.org/officeDocument/2006/relationships/image" Target="../media/image686.png"/><Relationship Id="rId59" Type="http://schemas.openxmlformats.org/officeDocument/2006/relationships/customXml" Target="../ink/ink649.xml"/><Relationship Id="rId103" Type="http://schemas.openxmlformats.org/officeDocument/2006/relationships/customXml" Target="../ink/ink671.xml"/><Relationship Id="rId124" Type="http://schemas.openxmlformats.org/officeDocument/2006/relationships/image" Target="../media/image72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77D14-B84A-6741-AA1E-9F9A69A1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BB54D-2592-B748-ACAB-54D6FE3C9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245DA4-5389-D14B-A6A8-28CF19B01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879" y="0"/>
            <a:ext cx="6216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686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55000">
              <a:srgbClr val="FFC000"/>
            </a:gs>
            <a:gs pos="72000">
              <a:schemeClr val="accent6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1FB9B92-E064-D74D-8555-F7E057FD9BEC}"/>
              </a:ext>
            </a:extLst>
          </p:cNvPr>
          <p:cNvSpPr txBox="1">
            <a:spLocks/>
          </p:cNvSpPr>
          <p:nvPr/>
        </p:nvSpPr>
        <p:spPr>
          <a:xfrm>
            <a:off x="685800" y="1756543"/>
            <a:ext cx="7772400" cy="1311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>
                <a:latin typeface="Arial Rounded MT Bold" charset="0"/>
                <a:ea typeface="Arial Rounded MT Bold" charset="0"/>
                <a:cs typeface="Arial Rounded MT Bold" charset="0"/>
              </a:rPr>
              <a:t>A Spotlight on </a:t>
            </a:r>
          </a:p>
          <a:p>
            <a:r>
              <a:rPr lang="en-GB" dirty="0">
                <a:latin typeface="Arial Rounded MT Bold" charset="0"/>
                <a:ea typeface="Arial Rounded MT Bold" charset="0"/>
                <a:cs typeface="Arial Rounded MT Bold" charset="0"/>
              </a:rPr>
              <a:t>Multiplicative Reasoning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A018C55-0A79-784E-AB19-B6EE74D083A5}"/>
              </a:ext>
            </a:extLst>
          </p:cNvPr>
          <p:cNvSpPr txBox="1">
            <a:spLocks/>
          </p:cNvSpPr>
          <p:nvPr/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/>
              <a:t>Nikki Cooper</a:t>
            </a:r>
          </a:p>
          <a:p>
            <a:pPr marL="0" indent="0" algn="ctr">
              <a:buNone/>
            </a:pPr>
            <a:r>
              <a:rPr lang="en-GB" dirty="0"/>
              <a:t>@</a:t>
            </a:r>
            <a:r>
              <a:rPr lang="en-GB" dirty="0" err="1"/>
              <a:t>mathszest</a:t>
            </a:r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39AD9D-0827-4D41-AE9F-35126FC36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0138" y="-129723"/>
            <a:ext cx="3424428" cy="32772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1F552B-37F3-5347-873E-01858E18C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322" y="-89585"/>
            <a:ext cx="3424428" cy="3277285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974AF99-78EA-C646-90C7-D827B1AA70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01175" y="5250313"/>
            <a:ext cx="3341650" cy="843649"/>
          </a:xfrm>
        </p:spPr>
        <p:txBody>
          <a:bodyPr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3</a:t>
            </a:r>
            <a:r>
              <a:rPr lang="en-GB" sz="2400" b="1" baseline="30000" dirty="0">
                <a:solidFill>
                  <a:schemeClr val="tx1"/>
                </a:solidFill>
              </a:rPr>
              <a:t>rd</a:t>
            </a:r>
            <a:r>
              <a:rPr lang="en-GB" sz="2400" b="1" dirty="0">
                <a:solidFill>
                  <a:schemeClr val="tx1"/>
                </a:solidFill>
              </a:rPr>
              <a:t> October 2020</a:t>
            </a:r>
          </a:p>
          <a:p>
            <a:pPr algn="ctr"/>
            <a:r>
              <a:rPr lang="en-GB" sz="2400" b="1" dirty="0">
                <a:solidFill>
                  <a:schemeClr val="tx1"/>
                </a:solidFill>
              </a:rPr>
              <a:t>#Mathsconf24</a:t>
            </a:r>
          </a:p>
        </p:txBody>
      </p:sp>
    </p:spTree>
    <p:extLst>
      <p:ext uri="{BB962C8B-B14F-4D97-AF65-F5344CB8AC3E}">
        <p14:creationId xmlns:p14="http://schemas.microsoft.com/office/powerpoint/2010/main" val="1870143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5">
                <a:extLst>
                  <a:ext uri="{FF2B5EF4-FFF2-40B4-BE49-F238E27FC236}">
                    <a16:creationId xmlns:a16="http://schemas.microsoft.com/office/drawing/2014/main" id="{14D5E0B9-3C61-C94A-92DF-F018AA1078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4721524"/>
                  </p:ext>
                </p:extLst>
              </p:nvPr>
            </p:nvGraphicFramePr>
            <p:xfrm>
              <a:off x="258072" y="245263"/>
              <a:ext cx="8627856" cy="636747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313928">
                      <a:extLst>
                        <a:ext uri="{9D8B030D-6E8A-4147-A177-3AD203B41FA5}">
                          <a16:colId xmlns:a16="http://schemas.microsoft.com/office/drawing/2014/main" val="3045749173"/>
                        </a:ext>
                      </a:extLst>
                    </a:gridCol>
                    <a:gridCol w="4313928">
                      <a:extLst>
                        <a:ext uri="{9D8B030D-6E8A-4147-A177-3AD203B41FA5}">
                          <a16:colId xmlns:a16="http://schemas.microsoft.com/office/drawing/2014/main" val="315246142"/>
                        </a:ext>
                      </a:extLst>
                    </a:gridCol>
                  </a:tblGrid>
                  <a:tr h="318373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/>
                            <a:t>The two triangles below are similar.  Work out the length of </a:t>
                          </a:r>
                          <a14:m>
                            <m:oMath xmlns:m="http://schemas.openxmlformats.org/officeDocument/2006/math">
                              <m:r>
                                <a:rPr lang="en-GB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Harry is on holiday. The exchange rate is </a:t>
                          </a:r>
                        </a:p>
                        <a:p>
                          <a:pPr algn="ctr"/>
                          <a:r>
                            <a:rPr lang="en-GB" dirty="0"/>
                            <a:t>£1 = $2.25</a:t>
                          </a:r>
                        </a:p>
                        <a:p>
                          <a:pPr algn="ctr"/>
                          <a:endParaRPr lang="en-GB" dirty="0"/>
                        </a:p>
                        <a:p>
                          <a:pPr algn="l"/>
                          <a:r>
                            <a:rPr lang="en-GB" dirty="0"/>
                            <a:t>How many dollars will £4 be worth?</a:t>
                          </a: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988723704"/>
                      </a:ext>
                    </a:extLst>
                  </a:tr>
                  <a:tr h="3183737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Complete the following equivalent fraction:</a:t>
                          </a:r>
                        </a:p>
                        <a:p>
                          <a:endParaRPr lang="en-GB" dirty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den>
                                </m:f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/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27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The pie chart shows animals on a game reserve.  There are 27 animals altogether.  How many are elephants?</a:t>
                          </a: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21368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5">
                <a:extLst>
                  <a:ext uri="{FF2B5EF4-FFF2-40B4-BE49-F238E27FC236}">
                    <a16:creationId xmlns:a16="http://schemas.microsoft.com/office/drawing/2014/main" id="{14D5E0B9-3C61-C94A-92DF-F018AA1078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4721524"/>
                  </p:ext>
                </p:extLst>
              </p:nvPr>
            </p:nvGraphicFramePr>
            <p:xfrm>
              <a:off x="258072" y="245263"/>
              <a:ext cx="8627856" cy="636747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313928">
                      <a:extLst>
                        <a:ext uri="{9D8B030D-6E8A-4147-A177-3AD203B41FA5}">
                          <a16:colId xmlns:a16="http://schemas.microsoft.com/office/drawing/2014/main" val="3045749173"/>
                        </a:ext>
                      </a:extLst>
                    </a:gridCol>
                    <a:gridCol w="4313928">
                      <a:extLst>
                        <a:ext uri="{9D8B030D-6E8A-4147-A177-3AD203B41FA5}">
                          <a16:colId xmlns:a16="http://schemas.microsoft.com/office/drawing/2014/main" val="315246142"/>
                        </a:ext>
                      </a:extLst>
                    </a:gridCol>
                  </a:tblGrid>
                  <a:tr h="31837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t="-797" r="-100294" b="-1003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Harry is on holiday. The exchange rate is </a:t>
                          </a:r>
                        </a:p>
                        <a:p>
                          <a:pPr algn="ctr"/>
                          <a:r>
                            <a:rPr lang="en-GB" dirty="0"/>
                            <a:t>£1 = $2.25</a:t>
                          </a:r>
                        </a:p>
                        <a:p>
                          <a:pPr algn="ctr"/>
                          <a:endParaRPr lang="en-GB" dirty="0"/>
                        </a:p>
                        <a:p>
                          <a:pPr algn="l"/>
                          <a:r>
                            <a:rPr lang="en-GB" dirty="0"/>
                            <a:t>How many dollars will £4 be worth?</a:t>
                          </a: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988723704"/>
                      </a:ext>
                    </a:extLst>
                  </a:tr>
                  <a:tr h="31837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0797" r="-100294" b="-3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The pie chart shows animals on a game reserve.  There are 27 animals altogether.  How many are elephants?</a:t>
                          </a: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213689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riangle 4">
            <a:extLst>
              <a:ext uri="{FF2B5EF4-FFF2-40B4-BE49-F238E27FC236}">
                <a16:creationId xmlns:a16="http://schemas.microsoft.com/office/drawing/2014/main" id="{A138CB88-08A3-1F4F-AEC7-EEC5CCDBB5D3}"/>
              </a:ext>
            </a:extLst>
          </p:cNvPr>
          <p:cNvSpPr/>
          <p:nvPr/>
        </p:nvSpPr>
        <p:spPr>
          <a:xfrm>
            <a:off x="611560" y="1556792"/>
            <a:ext cx="1296144" cy="1008112"/>
          </a:xfrm>
          <a:prstGeom prst="triangle">
            <a:avLst>
              <a:gd name="adj" fmla="val 129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A0BE5514-0184-6E4F-A000-A721599282FF}"/>
              </a:ext>
            </a:extLst>
          </p:cNvPr>
          <p:cNvSpPr/>
          <p:nvPr/>
        </p:nvSpPr>
        <p:spPr>
          <a:xfrm>
            <a:off x="2123728" y="954466"/>
            <a:ext cx="2088232" cy="1624180"/>
          </a:xfrm>
          <a:prstGeom prst="triangle">
            <a:avLst>
              <a:gd name="adj" fmla="val 129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03DF27-EF87-A444-82A3-B331AAC6DE37}"/>
              </a:ext>
            </a:extLst>
          </p:cNvPr>
          <p:cNvSpPr txBox="1"/>
          <p:nvPr/>
        </p:nvSpPr>
        <p:spPr>
          <a:xfrm>
            <a:off x="56340" y="1772816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9428A4-5FB2-4E4B-80B5-0ECA9EF6DE01}"/>
              </a:ext>
            </a:extLst>
          </p:cNvPr>
          <p:cNvSpPr txBox="1"/>
          <p:nvPr/>
        </p:nvSpPr>
        <p:spPr>
          <a:xfrm>
            <a:off x="851705" y="2564904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12cm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32E88D-662B-EF40-A0B9-5FB987142716}"/>
                  </a:ext>
                </a:extLst>
              </p:cNvPr>
              <p:cNvSpPr txBox="1"/>
              <p:nvPr/>
            </p:nvSpPr>
            <p:spPr>
              <a:xfrm>
                <a:off x="1907704" y="1397224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32E88D-662B-EF40-A0B9-5FB987142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1397224"/>
                <a:ext cx="37920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F7EB741-A167-354D-B068-98639AEF7014}"/>
              </a:ext>
            </a:extLst>
          </p:cNvPr>
          <p:cNvSpPr txBox="1"/>
          <p:nvPr/>
        </p:nvSpPr>
        <p:spPr>
          <a:xfrm>
            <a:off x="2717361" y="2564904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27cm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A691E0A-670C-DD43-AD45-B9E679191BA4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5008" t="3256" r="5210" b="3756"/>
          <a:stretch/>
        </p:blipFill>
        <p:spPr>
          <a:xfrm>
            <a:off x="6388443" y="4269260"/>
            <a:ext cx="2298357" cy="2255108"/>
          </a:xfrm>
          <a:prstGeom prst="ellipse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AB0014B-6ACB-1F47-B3D7-566622D8884E}"/>
              </a:ext>
            </a:extLst>
          </p:cNvPr>
          <p:cNvGrpSpPr/>
          <p:nvPr/>
        </p:nvGrpSpPr>
        <p:grpSpPr>
          <a:xfrm>
            <a:off x="1466825" y="2849583"/>
            <a:ext cx="2243880" cy="390600"/>
            <a:chOff x="1466825" y="2849583"/>
            <a:chExt cx="2243880" cy="39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39D99170-2EA6-144A-9203-22883F99B9D4}"/>
                    </a:ext>
                  </a:extLst>
                </p14:cNvPr>
                <p14:cNvContentPartPr/>
                <p14:nvPr/>
              </p14:nvContentPartPr>
              <p14:xfrm>
                <a:off x="1466825" y="2849583"/>
                <a:ext cx="1135080" cy="2865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39D99170-2EA6-144A-9203-22883F99B9D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436225" y="2818983"/>
                  <a:ext cx="119628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8D7B5D8-FD20-9545-8827-A94F677F55CC}"/>
                    </a:ext>
                  </a:extLst>
                </p14:cNvPr>
                <p14:cNvContentPartPr/>
                <p14:nvPr/>
              </p14:nvContentPartPr>
              <p14:xfrm>
                <a:off x="2643305" y="3037143"/>
                <a:ext cx="99360" cy="1566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8D7B5D8-FD20-9545-8827-A94F677F55C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612705" y="3006183"/>
                  <a:ext cx="16056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1D6349E-E8CA-0C45-A5CC-1E0F9FA3320E}"/>
                    </a:ext>
                  </a:extLst>
                </p14:cNvPr>
                <p14:cNvContentPartPr/>
                <p14:nvPr/>
              </p14:nvContentPartPr>
              <p14:xfrm>
                <a:off x="2622425" y="3073503"/>
                <a:ext cx="135720" cy="1202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1D6349E-E8CA-0C45-A5CC-1E0F9FA3320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591825" y="3042903"/>
                  <a:ext cx="1969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DC7F81B-E6C0-0347-9F3A-419771D5E625}"/>
                    </a:ext>
                  </a:extLst>
                </p14:cNvPr>
                <p14:cNvContentPartPr/>
                <p14:nvPr/>
              </p14:nvContentPartPr>
              <p14:xfrm>
                <a:off x="2960825" y="2984943"/>
                <a:ext cx="130320" cy="2552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DC7F81B-E6C0-0347-9F3A-419771D5E62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30225" y="2954343"/>
                  <a:ext cx="19188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EDD1515-3825-8942-B69D-6E20696ECDB8}"/>
                    </a:ext>
                  </a:extLst>
                </p14:cNvPr>
                <p14:cNvContentPartPr/>
                <p14:nvPr/>
              </p14:nvContentPartPr>
              <p14:xfrm>
                <a:off x="3189785" y="3120303"/>
                <a:ext cx="5400" cy="54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EDD1515-3825-8942-B69D-6E20696ECDB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159185" y="3089703"/>
                  <a:ext cx="66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DCEBD7A-078E-914E-8637-FF081D043E11}"/>
                    </a:ext>
                  </a:extLst>
                </p14:cNvPr>
                <p14:cNvContentPartPr/>
                <p14:nvPr/>
              </p14:nvContentPartPr>
              <p14:xfrm>
                <a:off x="3257465" y="2995383"/>
                <a:ext cx="187560" cy="2188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DCEBD7A-078E-914E-8637-FF081D043E1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226865" y="2964783"/>
                  <a:ext cx="24912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57FF23D-62DE-0944-AF06-2D423FBCC0DA}"/>
                    </a:ext>
                  </a:extLst>
                </p14:cNvPr>
                <p14:cNvContentPartPr/>
                <p14:nvPr/>
              </p14:nvContentPartPr>
              <p14:xfrm>
                <a:off x="3538625" y="3000423"/>
                <a:ext cx="83520" cy="2397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57FF23D-62DE-0944-AF06-2D423FBCC0D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508025" y="2969823"/>
                  <a:ext cx="14508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543F0C6-23DE-5C41-8CFA-7E066ABE5947}"/>
                    </a:ext>
                  </a:extLst>
                </p14:cNvPr>
                <p14:cNvContentPartPr/>
                <p14:nvPr/>
              </p14:nvContentPartPr>
              <p14:xfrm>
                <a:off x="3590465" y="2964063"/>
                <a:ext cx="120240" cy="262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543F0C6-23DE-5C41-8CFA-7E066ABE594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559865" y="2933463"/>
                  <a:ext cx="181440" cy="8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9A3B5ED-D3EB-234D-84FA-D9608D6AA6E3}"/>
              </a:ext>
            </a:extLst>
          </p:cNvPr>
          <p:cNvGrpSpPr/>
          <p:nvPr/>
        </p:nvGrpSpPr>
        <p:grpSpPr>
          <a:xfrm>
            <a:off x="248945" y="1074783"/>
            <a:ext cx="1733760" cy="567720"/>
            <a:chOff x="248945" y="1074783"/>
            <a:chExt cx="1733760" cy="56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E894B15-2D01-9248-87F6-0640B89EB8CE}"/>
                    </a:ext>
                  </a:extLst>
                </p14:cNvPr>
                <p14:cNvContentPartPr/>
                <p14:nvPr/>
              </p14:nvContentPartPr>
              <p14:xfrm>
                <a:off x="248945" y="1074783"/>
                <a:ext cx="1629360" cy="5677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E894B15-2D01-9248-87F6-0640B89EB8C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18345" y="1044183"/>
                  <a:ext cx="1690920" cy="62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5380443-45F5-0949-8E2E-A11C66524E51}"/>
                    </a:ext>
                  </a:extLst>
                </p14:cNvPr>
                <p14:cNvContentPartPr/>
                <p14:nvPr/>
              </p14:nvContentPartPr>
              <p14:xfrm>
                <a:off x="1758425" y="1215183"/>
                <a:ext cx="224280" cy="1303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5380443-45F5-0949-8E2E-A11C66524E5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727825" y="1184583"/>
                  <a:ext cx="2854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F8C613A-9A97-A04E-95FF-824E9C4551AD}"/>
                    </a:ext>
                  </a:extLst>
                </p14:cNvPr>
                <p14:cNvContentPartPr/>
                <p14:nvPr/>
              </p14:nvContentPartPr>
              <p14:xfrm>
                <a:off x="1144265" y="1319223"/>
                <a:ext cx="93960" cy="1303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F8C613A-9A97-A04E-95FF-824E9C4551A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13665" y="1288623"/>
                  <a:ext cx="1555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869D074-6F76-BC48-A0C6-E263EFADCF23}"/>
                    </a:ext>
                  </a:extLst>
                </p14:cNvPr>
                <p14:cNvContentPartPr/>
                <p14:nvPr/>
              </p14:nvContentPartPr>
              <p14:xfrm>
                <a:off x="1133825" y="1355943"/>
                <a:ext cx="120240" cy="993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869D074-6F76-BC48-A0C6-E263EFADCF2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03225" y="1324983"/>
                  <a:ext cx="1814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4DD9EFC-4EE7-2148-8655-7EEBD4E7F764}"/>
                    </a:ext>
                  </a:extLst>
                </p14:cNvPr>
                <p14:cNvContentPartPr/>
                <p14:nvPr/>
              </p14:nvContentPartPr>
              <p14:xfrm>
                <a:off x="1284665" y="1246503"/>
                <a:ext cx="125280" cy="1616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4DD9EFC-4EE7-2148-8655-7EEBD4E7F76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254065" y="1215903"/>
                  <a:ext cx="18648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8141AF59-8B1A-E345-8BB0-6C488C172013}"/>
                    </a:ext>
                  </a:extLst>
                </p14:cNvPr>
                <p14:cNvContentPartPr/>
                <p14:nvPr/>
              </p14:nvContentPartPr>
              <p14:xfrm>
                <a:off x="1440905" y="1319223"/>
                <a:ext cx="5400" cy="54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8141AF59-8B1A-E345-8BB0-6C488C17201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10305" y="1288623"/>
                  <a:ext cx="66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5A21725-C0DD-8749-AEC6-8813EFA7DF5D}"/>
                    </a:ext>
                  </a:extLst>
                </p14:cNvPr>
                <p14:cNvContentPartPr/>
                <p14:nvPr/>
              </p14:nvContentPartPr>
              <p14:xfrm>
                <a:off x="1472225" y="1194303"/>
                <a:ext cx="125280" cy="1407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5A21725-C0DD-8749-AEC6-8813EFA7DF5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441625" y="1163703"/>
                  <a:ext cx="1864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0A3E9FC-D0E7-E843-8A37-749D90F01268}"/>
                    </a:ext>
                  </a:extLst>
                </p14:cNvPr>
                <p14:cNvContentPartPr/>
                <p14:nvPr/>
              </p14:nvContentPartPr>
              <p14:xfrm>
                <a:off x="1607585" y="1194303"/>
                <a:ext cx="47160" cy="1202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0A3E9FC-D0E7-E843-8A37-749D90F0126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576985" y="1163703"/>
                  <a:ext cx="1087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F1134AF-2CC8-9D4C-8638-4C040B744A6C}"/>
                    </a:ext>
                  </a:extLst>
                </p14:cNvPr>
                <p14:cNvContentPartPr/>
                <p14:nvPr/>
              </p14:nvContentPartPr>
              <p14:xfrm>
                <a:off x="1628465" y="1142463"/>
                <a:ext cx="78480" cy="367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F1134AF-2CC8-9D4C-8638-4C040B744A6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597505" y="1111863"/>
                  <a:ext cx="13968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66D1F19-F4B6-2A4A-BDC2-5E591806DD04}"/>
              </a:ext>
            </a:extLst>
          </p:cNvPr>
          <p:cNvGrpSpPr/>
          <p:nvPr/>
        </p:nvGrpSpPr>
        <p:grpSpPr>
          <a:xfrm>
            <a:off x="2185385" y="4931463"/>
            <a:ext cx="999720" cy="469080"/>
            <a:chOff x="2185385" y="4931463"/>
            <a:chExt cx="999720" cy="46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BB6DDAD-2137-D046-BE45-19BA6529EEFA}"/>
                    </a:ext>
                  </a:extLst>
                </p14:cNvPr>
                <p14:cNvContentPartPr/>
                <p14:nvPr/>
              </p14:nvContentPartPr>
              <p14:xfrm>
                <a:off x="2185385" y="4931463"/>
                <a:ext cx="495000" cy="2397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BB6DDAD-2137-D046-BE45-19BA6529EEF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154425" y="4900863"/>
                  <a:ext cx="55620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BA48D31-C959-5B4B-90AF-929EECF10674}"/>
                    </a:ext>
                  </a:extLst>
                </p14:cNvPr>
                <p14:cNvContentPartPr/>
                <p14:nvPr/>
              </p14:nvContentPartPr>
              <p14:xfrm>
                <a:off x="2455745" y="5290743"/>
                <a:ext cx="99360" cy="993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BA48D31-C959-5B4B-90AF-929EECF1067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425145" y="5260143"/>
                  <a:ext cx="1605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393962B-2C49-F04A-89E7-B678EEB7268D}"/>
                    </a:ext>
                  </a:extLst>
                </p14:cNvPr>
                <p14:cNvContentPartPr/>
                <p14:nvPr/>
              </p14:nvContentPartPr>
              <p14:xfrm>
                <a:off x="2450705" y="5316663"/>
                <a:ext cx="88920" cy="576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393962B-2C49-F04A-89E7-B678EEB7268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420105" y="5286063"/>
                  <a:ext cx="1501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1665048-A714-7A4F-88C4-6577B8F0DA88}"/>
                    </a:ext>
                  </a:extLst>
                </p14:cNvPr>
                <p14:cNvContentPartPr/>
                <p14:nvPr/>
              </p14:nvContentPartPr>
              <p14:xfrm>
                <a:off x="2606945" y="5197143"/>
                <a:ext cx="146160" cy="2034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1665048-A714-7A4F-88C4-6577B8F0DA8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576345" y="5166183"/>
                  <a:ext cx="20736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D614417-8DDB-4645-AE71-7A8911E79118}"/>
                    </a:ext>
                  </a:extLst>
                </p14:cNvPr>
                <p14:cNvContentPartPr/>
                <p14:nvPr/>
              </p14:nvContentPartPr>
              <p14:xfrm>
                <a:off x="2820425" y="5301183"/>
                <a:ext cx="360" cy="158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D614417-8DDB-4645-AE71-7A8911E7911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789465" y="5270583"/>
                  <a:ext cx="615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63E9EC7-2D14-094C-A6A4-061A2BADDEF0}"/>
                    </a:ext>
                  </a:extLst>
                </p14:cNvPr>
                <p14:cNvContentPartPr/>
                <p14:nvPr/>
              </p14:nvContentPartPr>
              <p14:xfrm>
                <a:off x="2893145" y="5160423"/>
                <a:ext cx="172080" cy="2188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63E9EC7-2D14-094C-A6A4-061A2BADDEF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862545" y="5129823"/>
                  <a:ext cx="2336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51F2E4F-1439-2E43-A76A-34E18043B230}"/>
                    </a:ext>
                  </a:extLst>
                </p14:cNvPr>
                <p14:cNvContentPartPr/>
                <p14:nvPr/>
              </p14:nvContentPartPr>
              <p14:xfrm>
                <a:off x="3091505" y="5129463"/>
                <a:ext cx="93600" cy="22428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51F2E4F-1439-2E43-A76A-34E18043B23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060905" y="5098863"/>
                  <a:ext cx="154800" cy="28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CCCB3485-21B4-5349-BDEA-371BEE5DD8B2}"/>
                  </a:ext>
                </a:extLst>
              </p14:cNvPr>
              <p14:cNvContentPartPr/>
              <p14:nvPr/>
            </p14:nvContentPartPr>
            <p14:xfrm>
              <a:off x="6276425" y="1137063"/>
              <a:ext cx="802080" cy="21384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CCCB3485-21B4-5349-BDEA-371BEE5DD8B2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245825" y="1106463"/>
                <a:ext cx="863280" cy="27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79954CCC-D57C-094F-8AC2-C1AEDF3EDB1B}"/>
              </a:ext>
            </a:extLst>
          </p:cNvPr>
          <p:cNvGrpSpPr/>
          <p:nvPr/>
        </p:nvGrpSpPr>
        <p:grpSpPr>
          <a:xfrm>
            <a:off x="7363985" y="1064343"/>
            <a:ext cx="854280" cy="224280"/>
            <a:chOff x="7363985" y="1064343"/>
            <a:chExt cx="854280" cy="22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5D12153-D4A6-CE42-A577-0C4F75E5C3FD}"/>
                    </a:ext>
                  </a:extLst>
                </p14:cNvPr>
                <p14:cNvContentPartPr/>
                <p14:nvPr/>
              </p14:nvContentPartPr>
              <p14:xfrm>
                <a:off x="7379825" y="1152903"/>
                <a:ext cx="83520" cy="1357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5D12153-D4A6-CE42-A577-0C4F75E5C3F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349225" y="1122303"/>
                  <a:ext cx="1450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1576392-9373-FE4B-BADD-03EA8E7377B3}"/>
                    </a:ext>
                  </a:extLst>
                </p14:cNvPr>
                <p14:cNvContentPartPr/>
                <p14:nvPr/>
              </p14:nvContentPartPr>
              <p14:xfrm>
                <a:off x="7363985" y="1178823"/>
                <a:ext cx="120240" cy="835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1576392-9373-FE4B-BADD-03EA8E7377B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333385" y="1148223"/>
                  <a:ext cx="1814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5158111-642F-DE4C-979D-4DF1BAAFE3E5}"/>
                    </a:ext>
                  </a:extLst>
                </p14:cNvPr>
                <p14:cNvContentPartPr/>
                <p14:nvPr/>
              </p14:nvContentPartPr>
              <p14:xfrm>
                <a:off x="7556585" y="1100703"/>
                <a:ext cx="161640" cy="17748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5158111-642F-DE4C-979D-4DF1BAAFE3E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525985" y="1070103"/>
                  <a:ext cx="22320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94DDBFD-AA93-B646-B99F-D041B218EF6D}"/>
                    </a:ext>
                  </a:extLst>
                </p14:cNvPr>
                <p14:cNvContentPartPr/>
                <p14:nvPr/>
              </p14:nvContentPartPr>
              <p14:xfrm>
                <a:off x="7801385" y="1210143"/>
                <a:ext cx="5400" cy="54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94DDBFD-AA93-B646-B99F-D041B218EF6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770785" y="1179543"/>
                  <a:ext cx="66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46D03E4-3923-9345-B078-38ACDB724986}"/>
                    </a:ext>
                  </a:extLst>
                </p14:cNvPr>
                <p14:cNvContentPartPr/>
                <p14:nvPr/>
              </p14:nvContentPartPr>
              <p14:xfrm>
                <a:off x="7874105" y="1085223"/>
                <a:ext cx="161640" cy="1875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46D03E4-3923-9345-B078-38ACDB72498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843505" y="1054623"/>
                  <a:ext cx="22320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F2E4A99-9805-4A4A-ADA7-FEFB3C3D3E74}"/>
                    </a:ext>
                  </a:extLst>
                </p14:cNvPr>
                <p14:cNvContentPartPr/>
                <p14:nvPr/>
              </p14:nvContentPartPr>
              <p14:xfrm>
                <a:off x="8103425" y="1064343"/>
                <a:ext cx="114840" cy="17208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F2E4A99-9805-4A4A-ADA7-FEFB3C3D3E7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072465" y="1033743"/>
                  <a:ext cx="176400" cy="23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6002EF7-CB23-3B4D-938B-30A834FA15D5}"/>
              </a:ext>
            </a:extLst>
          </p:cNvPr>
          <p:cNvGrpSpPr/>
          <p:nvPr/>
        </p:nvGrpSpPr>
        <p:grpSpPr>
          <a:xfrm>
            <a:off x="4704305" y="4671183"/>
            <a:ext cx="594000" cy="320400"/>
            <a:chOff x="4704305" y="4671183"/>
            <a:chExt cx="594000" cy="32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078F730-4E08-084D-BCA8-14F17C54B786}"/>
                    </a:ext>
                  </a:extLst>
                </p14:cNvPr>
                <p14:cNvContentPartPr/>
                <p14:nvPr/>
              </p14:nvContentPartPr>
              <p14:xfrm>
                <a:off x="4704305" y="4791063"/>
                <a:ext cx="31680" cy="2005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078F730-4E08-084D-BCA8-14F17C54B78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673705" y="4760463"/>
                  <a:ext cx="928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213D181-362A-4E40-9FBA-3DAA72FE7979}"/>
                    </a:ext>
                  </a:extLst>
                </p14:cNvPr>
                <p14:cNvContentPartPr/>
                <p14:nvPr/>
              </p14:nvContentPartPr>
              <p14:xfrm>
                <a:off x="4766945" y="4765143"/>
                <a:ext cx="218880" cy="2084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213D181-362A-4E40-9FBA-3DAA72FE797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736345" y="4734183"/>
                  <a:ext cx="28044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43D1C85-C994-0044-8554-2D0F6EE7F1D6}"/>
                    </a:ext>
                  </a:extLst>
                </p14:cNvPr>
                <p14:cNvContentPartPr/>
                <p14:nvPr/>
              </p14:nvContentPartPr>
              <p14:xfrm>
                <a:off x="5011385" y="4728423"/>
                <a:ext cx="182520" cy="2242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43D1C85-C994-0044-8554-2D0F6EE7F1D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980785" y="4697823"/>
                  <a:ext cx="24372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8D7AF18-E041-BB4D-ABA8-C8E4D5AFACE6}"/>
                    </a:ext>
                  </a:extLst>
                </p14:cNvPr>
                <p14:cNvContentPartPr/>
                <p14:nvPr/>
              </p14:nvContentPartPr>
              <p14:xfrm>
                <a:off x="5256185" y="4671183"/>
                <a:ext cx="42120" cy="576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8D7AF18-E041-BB4D-ABA8-C8E4D5AFACE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225585" y="4640583"/>
                  <a:ext cx="10332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E90AD61-31BC-654F-9050-3D65F77A10A6}"/>
              </a:ext>
            </a:extLst>
          </p:cNvPr>
          <p:cNvGrpSpPr/>
          <p:nvPr/>
        </p:nvGrpSpPr>
        <p:grpSpPr>
          <a:xfrm>
            <a:off x="1216985" y="4333143"/>
            <a:ext cx="692640" cy="390600"/>
            <a:chOff x="1216985" y="4333143"/>
            <a:chExt cx="692640" cy="39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85ECD641-857F-7842-82D6-B50852C41468}"/>
                    </a:ext>
                  </a:extLst>
                </p14:cNvPr>
                <p14:cNvContentPartPr/>
                <p14:nvPr/>
              </p14:nvContentPartPr>
              <p14:xfrm>
                <a:off x="1716665" y="4395423"/>
                <a:ext cx="192960" cy="32832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85ECD641-857F-7842-82D6-B50852C4146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686065" y="4364823"/>
                  <a:ext cx="25416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5905C5B-3624-2942-BD53-B5EE1C0B41BF}"/>
                    </a:ext>
                  </a:extLst>
                </p14:cNvPr>
                <p14:cNvContentPartPr/>
                <p14:nvPr/>
              </p14:nvContentPartPr>
              <p14:xfrm>
                <a:off x="1846985" y="4333143"/>
                <a:ext cx="57600" cy="14616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5905C5B-3624-2942-BD53-B5EE1C0B41B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816385" y="4302183"/>
                  <a:ext cx="11880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5BA8FE57-FBC7-9B45-A49A-721D017FE60D}"/>
                    </a:ext>
                  </a:extLst>
                </p14:cNvPr>
                <p14:cNvContentPartPr/>
                <p14:nvPr/>
              </p14:nvContentPartPr>
              <p14:xfrm>
                <a:off x="1216985" y="4562103"/>
                <a:ext cx="114840" cy="604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5BA8FE57-FBC7-9B45-A49A-721D017FE60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186385" y="4531503"/>
                  <a:ext cx="1764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89EE55A5-7DE4-0540-B0FC-C40240983E02}"/>
                    </a:ext>
                  </a:extLst>
                </p14:cNvPr>
                <p14:cNvContentPartPr/>
                <p14:nvPr/>
              </p14:nvContentPartPr>
              <p14:xfrm>
                <a:off x="1253705" y="4499463"/>
                <a:ext cx="5400" cy="54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89EE55A5-7DE4-0540-B0FC-C40240983E0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222745" y="4468863"/>
                  <a:ext cx="66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C0CDCBF4-CA16-904E-862A-FBF63913FFAE}"/>
                    </a:ext>
                  </a:extLst>
                </p14:cNvPr>
                <p14:cNvContentPartPr/>
                <p14:nvPr/>
              </p14:nvContentPartPr>
              <p14:xfrm>
                <a:off x="1310945" y="4640223"/>
                <a:ext cx="5400" cy="1584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C0CDCBF4-CA16-904E-862A-FBF63913FFA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279985" y="4609263"/>
                  <a:ext cx="669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4618CDE0-C4D7-0A42-B48D-25D942F65FDE}"/>
                    </a:ext>
                  </a:extLst>
                </p14:cNvPr>
                <p14:cNvContentPartPr/>
                <p14:nvPr/>
              </p14:nvContentPartPr>
              <p14:xfrm>
                <a:off x="1373225" y="4379943"/>
                <a:ext cx="130320" cy="1875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4618CDE0-C4D7-0A42-B48D-25D942F65FD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342625" y="4349343"/>
                  <a:ext cx="191880" cy="24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67F9F58-0CEB-8E43-A888-8A7734679663}"/>
              </a:ext>
            </a:extLst>
          </p:cNvPr>
          <p:cNvGrpSpPr/>
          <p:nvPr/>
        </p:nvGrpSpPr>
        <p:grpSpPr>
          <a:xfrm>
            <a:off x="186665" y="2292663"/>
            <a:ext cx="640440" cy="698040"/>
            <a:chOff x="186665" y="2292663"/>
            <a:chExt cx="640440" cy="69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CF77AB52-E754-E548-A34F-F7E2570D3FF1}"/>
                    </a:ext>
                  </a:extLst>
                </p14:cNvPr>
                <p14:cNvContentPartPr/>
                <p14:nvPr/>
              </p14:nvContentPartPr>
              <p14:xfrm>
                <a:off x="248945" y="2292663"/>
                <a:ext cx="578160" cy="51552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CF77AB52-E754-E548-A34F-F7E2570D3FF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18345" y="2262063"/>
                  <a:ext cx="639360" cy="57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39ABB8C7-09C5-1B45-AEA3-6B450B415627}"/>
                    </a:ext>
                  </a:extLst>
                </p14:cNvPr>
                <p14:cNvContentPartPr/>
                <p14:nvPr/>
              </p14:nvContentPartPr>
              <p14:xfrm>
                <a:off x="217625" y="2875503"/>
                <a:ext cx="83520" cy="7308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39ABB8C7-09C5-1B45-AEA3-6B450B41562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87025" y="2844903"/>
                  <a:ext cx="1450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900B2DE-8CFA-AB4E-8D89-E2BB90D3F58B}"/>
                    </a:ext>
                  </a:extLst>
                </p14:cNvPr>
                <p14:cNvContentPartPr/>
                <p14:nvPr/>
              </p14:nvContentPartPr>
              <p14:xfrm>
                <a:off x="186665" y="2818263"/>
                <a:ext cx="15840" cy="367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900B2DE-8CFA-AB4E-8D89-E2BB90D3F58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56065" y="2787663"/>
                  <a:ext cx="774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DB83AFF-256A-7F4E-B405-3F76802EDD72}"/>
                    </a:ext>
                  </a:extLst>
                </p14:cNvPr>
                <p14:cNvContentPartPr/>
                <p14:nvPr/>
              </p14:nvContentPartPr>
              <p14:xfrm>
                <a:off x="269825" y="2979903"/>
                <a:ext cx="10800" cy="1080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DB83AFF-256A-7F4E-B405-3F76802EDD7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39225" y="2948943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5BA3E85A-20AC-EF48-B111-89359DF9B748}"/>
                    </a:ext>
                  </a:extLst>
                </p14:cNvPr>
                <p14:cNvContentPartPr/>
                <p14:nvPr/>
              </p14:nvContentPartPr>
              <p14:xfrm>
                <a:off x="316625" y="2755983"/>
                <a:ext cx="114840" cy="17748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5BA3E85A-20AC-EF48-B111-89359DF9B74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86025" y="2725383"/>
                  <a:ext cx="176400" cy="23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51C9ADF-2F82-CE45-AC8D-415EE84A924D}"/>
              </a:ext>
            </a:extLst>
          </p:cNvPr>
          <p:cNvGrpSpPr/>
          <p:nvPr/>
        </p:nvGrpSpPr>
        <p:grpSpPr>
          <a:xfrm>
            <a:off x="4642025" y="5160423"/>
            <a:ext cx="1421280" cy="359640"/>
            <a:chOff x="4642025" y="5160423"/>
            <a:chExt cx="1421280" cy="35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3124560F-323E-7C40-8830-DD417EFB244D}"/>
                    </a:ext>
                  </a:extLst>
                </p14:cNvPr>
                <p14:cNvContentPartPr/>
                <p14:nvPr/>
              </p14:nvContentPartPr>
              <p14:xfrm>
                <a:off x="4642025" y="5223063"/>
                <a:ext cx="187200" cy="2970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3124560F-323E-7C40-8830-DD417EFB244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611425" y="5192463"/>
                  <a:ext cx="24840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74E7395E-8623-7247-A55F-495CAB86575C}"/>
                    </a:ext>
                  </a:extLst>
                </p14:cNvPr>
                <p14:cNvContentPartPr/>
                <p14:nvPr/>
              </p14:nvContentPartPr>
              <p14:xfrm>
                <a:off x="4860545" y="5212623"/>
                <a:ext cx="120240" cy="29700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74E7395E-8623-7247-A55F-495CAB86575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829945" y="5182023"/>
                  <a:ext cx="18144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7A875A3-7452-064E-81F3-594098F1233F}"/>
                    </a:ext>
                  </a:extLst>
                </p14:cNvPr>
                <p14:cNvContentPartPr/>
                <p14:nvPr/>
              </p14:nvContentPartPr>
              <p14:xfrm>
                <a:off x="5021825" y="5207583"/>
                <a:ext cx="140400" cy="29664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7A875A3-7452-064E-81F3-594098F1233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991225" y="5176623"/>
                  <a:ext cx="20160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EBAD2365-AE94-5544-8189-AF8A149AB600}"/>
                    </a:ext>
                  </a:extLst>
                </p14:cNvPr>
                <p14:cNvContentPartPr/>
                <p14:nvPr/>
              </p14:nvContentPartPr>
              <p14:xfrm>
                <a:off x="5198945" y="5160423"/>
                <a:ext cx="47160" cy="993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EBAD2365-AE94-5544-8189-AF8A149AB60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168345" y="5129823"/>
                  <a:ext cx="1087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7F52EDD3-A489-F846-BE4E-2C97FFE7251D}"/>
                    </a:ext>
                  </a:extLst>
                </p14:cNvPr>
                <p14:cNvContentPartPr/>
                <p14:nvPr/>
              </p14:nvContentPartPr>
              <p14:xfrm>
                <a:off x="5662265" y="5223063"/>
                <a:ext cx="218880" cy="245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7F52EDD3-A489-F846-BE4E-2C97FFE7251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631305" y="5192463"/>
                  <a:ext cx="28044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89658A4-03DE-D841-A3B3-C21329E036E4}"/>
                    </a:ext>
                  </a:extLst>
                </p14:cNvPr>
                <p14:cNvContentPartPr/>
                <p14:nvPr/>
              </p14:nvContentPartPr>
              <p14:xfrm>
                <a:off x="5912105" y="5207583"/>
                <a:ext cx="151200" cy="25020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89658A4-03DE-D841-A3B3-C21329E036E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881145" y="5176623"/>
                  <a:ext cx="212760" cy="31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792E2D1-7917-A744-830B-F9E9DE31F225}"/>
              </a:ext>
            </a:extLst>
          </p:cNvPr>
          <p:cNvGrpSpPr/>
          <p:nvPr/>
        </p:nvGrpSpPr>
        <p:grpSpPr>
          <a:xfrm>
            <a:off x="3986105" y="4744263"/>
            <a:ext cx="500040" cy="671760"/>
            <a:chOff x="3986105" y="4744263"/>
            <a:chExt cx="500040" cy="67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A5107CC2-DBF9-0E4A-BAC0-1CBA7E034811}"/>
                    </a:ext>
                  </a:extLst>
                </p14:cNvPr>
                <p14:cNvContentPartPr/>
                <p14:nvPr/>
              </p14:nvContentPartPr>
              <p14:xfrm>
                <a:off x="4314065" y="4816983"/>
                <a:ext cx="172080" cy="59904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A5107CC2-DBF9-0E4A-BAC0-1CBA7E03481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283465" y="4786383"/>
                  <a:ext cx="233640" cy="66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F95799D8-396A-E446-A9ED-FE1016C51C07}"/>
                    </a:ext>
                  </a:extLst>
                </p14:cNvPr>
                <p14:cNvContentPartPr/>
                <p14:nvPr/>
              </p14:nvContentPartPr>
              <p14:xfrm>
                <a:off x="4360865" y="4744263"/>
                <a:ext cx="88920" cy="1616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F95799D8-396A-E446-A9ED-FE1016C51C0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330265" y="4713663"/>
                  <a:ext cx="15012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B62098E0-E590-FC43-9F9B-A02D0BDCEA31}"/>
                    </a:ext>
                  </a:extLst>
                </p14:cNvPr>
                <p14:cNvContentPartPr/>
                <p14:nvPr/>
              </p14:nvContentPartPr>
              <p14:xfrm>
                <a:off x="3986105" y="5155383"/>
                <a:ext cx="109800" cy="2628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B62098E0-E590-FC43-9F9B-A02D0BDCEA3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955505" y="5124783"/>
                  <a:ext cx="1710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B00CB79D-4AFD-1449-9A04-5ADD0EA9C2AD}"/>
                    </a:ext>
                  </a:extLst>
                </p14:cNvPr>
                <p14:cNvContentPartPr/>
                <p14:nvPr/>
              </p14:nvContentPartPr>
              <p14:xfrm>
                <a:off x="4032905" y="5072223"/>
                <a:ext cx="15840" cy="2628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B00CB79D-4AFD-1449-9A04-5ADD0EA9C2A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002305" y="5041263"/>
                  <a:ext cx="774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E433D812-120B-6247-95AA-48FB52984324}"/>
                    </a:ext>
                  </a:extLst>
                </p14:cNvPr>
                <p14:cNvContentPartPr/>
                <p14:nvPr/>
              </p14:nvContentPartPr>
              <p14:xfrm>
                <a:off x="4079705" y="5243943"/>
                <a:ext cx="10800" cy="1584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E433D812-120B-6247-95AA-48FB52984324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049105" y="5213343"/>
                  <a:ext cx="720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7D970D4C-8E13-E64F-A40F-9D0AD3C146D3}"/>
                    </a:ext>
                  </a:extLst>
                </p14:cNvPr>
                <p14:cNvContentPartPr/>
                <p14:nvPr/>
              </p14:nvContentPartPr>
              <p14:xfrm>
                <a:off x="4126865" y="5009583"/>
                <a:ext cx="83520" cy="19296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7D970D4C-8E13-E64F-A40F-9D0AD3C146D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095905" y="4978983"/>
                  <a:ext cx="145080" cy="254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82434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niagara falls tourism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E39AC2-9DD8-B442-8185-06BE3009C27A}"/>
              </a:ext>
            </a:extLst>
          </p:cNvPr>
          <p:cNvSpPr txBox="1"/>
          <p:nvPr/>
        </p:nvSpPr>
        <p:spPr>
          <a:xfrm>
            <a:off x="500349" y="329372"/>
            <a:ext cx="561083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chitects Daughter" pitchFamily="2" charset="77"/>
                <a:ea typeface="Ayuthaya" pitchFamily="2" charset="-34"/>
                <a:cs typeface="Ayuthaya" pitchFamily="2" charset="-34"/>
              </a:rPr>
              <a:t>Multiplicative Reasoning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67E13B-E291-8B46-85D6-361D4230943D}"/>
              </a:ext>
            </a:extLst>
          </p:cNvPr>
          <p:cNvSpPr/>
          <p:nvPr/>
        </p:nvSpPr>
        <p:spPr>
          <a:xfrm>
            <a:off x="357532" y="992356"/>
            <a:ext cx="868761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222222"/>
                </a:solidFill>
              </a:rPr>
              <a:t>Multiplicative reasoning</a:t>
            </a:r>
            <a:r>
              <a:rPr lang="en-GB" sz="2400" dirty="0">
                <a:solidFill>
                  <a:srgbClr val="222222"/>
                </a:solidFill>
              </a:rPr>
              <a:t> refers to the mathematical understanding and capability to solve problems arising from proportional situations often involving an understanding and application of fractions as well as decimals, percentages, ratios and proportions.</a:t>
            </a:r>
          </a:p>
          <a:p>
            <a:r>
              <a:rPr lang="en-GB" sz="2400" b="1" dirty="0"/>
              <a:t>Multiplicative reasoning professional development programme: evaluation 2015 NCETM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61E9BE-FF08-944D-852F-C9428AE15121}"/>
              </a:ext>
            </a:extLst>
          </p:cNvPr>
          <p:cNvSpPr/>
          <p:nvPr/>
        </p:nvSpPr>
        <p:spPr>
          <a:xfrm>
            <a:off x="357532" y="4735030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Century Gothic" panose="020B0502020202020204" pitchFamily="34" charset="0"/>
              </a:rPr>
              <a:t>Two pairs of numbers are in proportion if the scale factors for the pairs of numbers are equal. </a:t>
            </a:r>
          </a:p>
          <a:p>
            <a:r>
              <a:rPr lang="en-GB" sz="2400" b="1" dirty="0">
                <a:latin typeface="Century Gothic" panose="020B0502020202020204" pitchFamily="34" charset="0"/>
              </a:rPr>
              <a:t>STEM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673302-DAE1-484D-B456-3744FEC5CE5C}"/>
              </a:ext>
            </a:extLst>
          </p:cNvPr>
          <p:cNvSpPr txBox="1"/>
          <p:nvPr/>
        </p:nvSpPr>
        <p:spPr>
          <a:xfrm>
            <a:off x="500349" y="4041852"/>
            <a:ext cx="2773516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chitects Daughter" pitchFamily="2" charset="77"/>
              </a:rPr>
              <a:t>Proportion</a:t>
            </a:r>
          </a:p>
        </p:txBody>
      </p:sp>
    </p:spTree>
    <p:extLst>
      <p:ext uri="{BB962C8B-B14F-4D97-AF65-F5344CB8AC3E}">
        <p14:creationId xmlns:p14="http://schemas.microsoft.com/office/powerpoint/2010/main" val="323705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13FB18F-ECCE-3945-8DD9-97A4C875C9BA}"/>
              </a:ext>
            </a:extLst>
          </p:cNvPr>
          <p:cNvSpPr txBox="1"/>
          <p:nvPr/>
        </p:nvSpPr>
        <p:spPr>
          <a:xfrm>
            <a:off x="1181100" y="1170965"/>
            <a:ext cx="6781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rchitects Daughter" pitchFamily="2" charset="77"/>
              </a:rPr>
              <a:t>What multiplicative reasoning concepts do students come across before they get to Year 7?</a:t>
            </a:r>
          </a:p>
        </p:txBody>
      </p:sp>
    </p:spTree>
    <p:extLst>
      <p:ext uri="{BB962C8B-B14F-4D97-AF65-F5344CB8AC3E}">
        <p14:creationId xmlns:p14="http://schemas.microsoft.com/office/powerpoint/2010/main" val="2316637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B31E4-5356-B843-9167-BC4959D5C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B3203A-A426-6740-97FB-1B207132B79B}"/>
              </a:ext>
            </a:extLst>
          </p:cNvPr>
          <p:cNvGrpSpPr/>
          <p:nvPr/>
        </p:nvGrpSpPr>
        <p:grpSpPr>
          <a:xfrm>
            <a:off x="0" y="41366"/>
            <a:ext cx="9144000" cy="3387634"/>
            <a:chOff x="0" y="1735183"/>
            <a:chExt cx="9144000" cy="33876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BB216DE-C341-374B-8C2D-EC798F0F0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735183"/>
              <a:ext cx="9144000" cy="338763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5AEDA81-325F-4845-B182-DAF2E5AD6D3F}"/>
                </a:ext>
              </a:extLst>
            </p:cNvPr>
            <p:cNvSpPr txBox="1"/>
            <p:nvPr/>
          </p:nvSpPr>
          <p:spPr>
            <a:xfrm>
              <a:off x="5580112" y="1908857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Year 1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F15CEAF1-16D3-084F-B8DF-4D9AC579F373}"/>
              </a:ext>
            </a:extLst>
          </p:cNvPr>
          <p:cNvSpPr/>
          <p:nvPr/>
        </p:nvSpPr>
        <p:spPr>
          <a:xfrm>
            <a:off x="3131840" y="1725851"/>
            <a:ext cx="3168352" cy="6136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1D9893B-92F4-F54C-963D-C0CB94F3E8AE}"/>
              </a:ext>
            </a:extLst>
          </p:cNvPr>
          <p:cNvSpPr/>
          <p:nvPr/>
        </p:nvSpPr>
        <p:spPr>
          <a:xfrm>
            <a:off x="3131840" y="2392836"/>
            <a:ext cx="3672408" cy="6136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F3C1EE7-E3E5-8640-B745-644CD6B101A2}"/>
              </a:ext>
            </a:extLst>
          </p:cNvPr>
          <p:cNvGrpSpPr/>
          <p:nvPr/>
        </p:nvGrpSpPr>
        <p:grpSpPr>
          <a:xfrm>
            <a:off x="0" y="699588"/>
            <a:ext cx="9144000" cy="3541627"/>
            <a:chOff x="0" y="1658186"/>
            <a:chExt cx="9144000" cy="354162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D89FD21-52B4-364C-8F1E-3D3A6B84D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658186"/>
              <a:ext cx="9144000" cy="354162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F94EBA1-1FA6-1140-8D5B-253E3D971EE7}"/>
                </a:ext>
              </a:extLst>
            </p:cNvPr>
            <p:cNvSpPr txBox="1"/>
            <p:nvPr/>
          </p:nvSpPr>
          <p:spPr>
            <a:xfrm>
              <a:off x="5580112" y="1783259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Year 2</a:t>
              </a:r>
            </a:p>
          </p:txBody>
        </p:sp>
      </p:grp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87136D5-AC9B-9F4E-82E5-3F5FDFA5C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6375" y="2414588"/>
            <a:ext cx="719138" cy="43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2AB4CA9-3C2B-054A-A33B-C2F47A87D524}"/>
              </a:ext>
            </a:extLst>
          </p:cNvPr>
          <p:cNvSpPr/>
          <p:nvPr/>
        </p:nvSpPr>
        <p:spPr>
          <a:xfrm>
            <a:off x="6403834" y="3120450"/>
            <a:ext cx="3280733" cy="6136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9ECBF6F-3961-F548-8821-94F40B354175}"/>
              </a:ext>
            </a:extLst>
          </p:cNvPr>
          <p:cNvSpPr/>
          <p:nvPr/>
        </p:nvSpPr>
        <p:spPr>
          <a:xfrm>
            <a:off x="-1661061" y="3609750"/>
            <a:ext cx="3280733" cy="6136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78A815C-5735-D44B-85B9-DE686706F855}"/>
              </a:ext>
            </a:extLst>
          </p:cNvPr>
          <p:cNvGrpSpPr/>
          <p:nvPr/>
        </p:nvGrpSpPr>
        <p:grpSpPr>
          <a:xfrm>
            <a:off x="13234" y="1267596"/>
            <a:ext cx="9144000" cy="6177669"/>
            <a:chOff x="13234" y="1267596"/>
            <a:chExt cx="9144000" cy="617766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7EA6C9E-6270-7343-A4A1-F74DC88DB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234" y="1267596"/>
              <a:ext cx="9144000" cy="617766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9658E45-58DF-3547-AAEB-0D8F722FD38F}"/>
                </a:ext>
              </a:extLst>
            </p:cNvPr>
            <p:cNvSpPr txBox="1"/>
            <p:nvPr/>
          </p:nvSpPr>
          <p:spPr>
            <a:xfrm>
              <a:off x="5589021" y="1395955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Year 3</a:t>
              </a: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0F6E14AC-644D-0F49-AE92-BD9B88E86AE4}"/>
              </a:ext>
            </a:extLst>
          </p:cNvPr>
          <p:cNvSpPr/>
          <p:nvPr/>
        </p:nvSpPr>
        <p:spPr>
          <a:xfrm>
            <a:off x="5580112" y="2868591"/>
            <a:ext cx="3280733" cy="6136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29DB885-4D7B-A442-A530-B38F3DBAC150}"/>
              </a:ext>
            </a:extLst>
          </p:cNvPr>
          <p:cNvSpPr/>
          <p:nvPr/>
        </p:nvSpPr>
        <p:spPr>
          <a:xfrm>
            <a:off x="4139952" y="5028293"/>
            <a:ext cx="4464496" cy="6136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2E9155-8030-8E45-89E8-B9C97CA33133}"/>
              </a:ext>
            </a:extLst>
          </p:cNvPr>
          <p:cNvGrpSpPr/>
          <p:nvPr/>
        </p:nvGrpSpPr>
        <p:grpSpPr>
          <a:xfrm>
            <a:off x="26468" y="1815622"/>
            <a:ext cx="9144000" cy="2505808"/>
            <a:chOff x="26468" y="1815622"/>
            <a:chExt cx="9144000" cy="2505808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B882D1B-FF02-0443-8E28-7E4D1ED59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468" y="1815622"/>
              <a:ext cx="9144000" cy="250580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DDE99DB-DD27-0240-942C-097B361C887D}"/>
                </a:ext>
              </a:extLst>
            </p:cNvPr>
            <p:cNvSpPr txBox="1"/>
            <p:nvPr/>
          </p:nvSpPr>
          <p:spPr>
            <a:xfrm>
              <a:off x="5589021" y="1919563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Year 3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1DCE021B-5D1D-E345-B778-68E7E8C45387}"/>
              </a:ext>
            </a:extLst>
          </p:cNvPr>
          <p:cNvSpPr/>
          <p:nvPr/>
        </p:nvSpPr>
        <p:spPr>
          <a:xfrm>
            <a:off x="4139952" y="3426211"/>
            <a:ext cx="4464496" cy="6136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054026A-C38E-1A43-8234-5CF44FA946FD}"/>
              </a:ext>
            </a:extLst>
          </p:cNvPr>
          <p:cNvSpPr/>
          <p:nvPr/>
        </p:nvSpPr>
        <p:spPr>
          <a:xfrm>
            <a:off x="457200" y="3728171"/>
            <a:ext cx="2530624" cy="6136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C71973D-6FE2-7740-997D-9766045D5A8A}"/>
              </a:ext>
            </a:extLst>
          </p:cNvPr>
          <p:cNvGrpSpPr/>
          <p:nvPr/>
        </p:nvGrpSpPr>
        <p:grpSpPr>
          <a:xfrm>
            <a:off x="0" y="2360702"/>
            <a:ext cx="9144000" cy="3348633"/>
            <a:chOff x="0" y="2360702"/>
            <a:chExt cx="9144000" cy="3348633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49BCCD4-58FA-E24C-8C71-C58E94107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360702"/>
              <a:ext cx="9144000" cy="3348633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DE62E1E-E2A6-F44F-AFD3-1E20BFF62628}"/>
                </a:ext>
              </a:extLst>
            </p:cNvPr>
            <p:cNvSpPr txBox="1"/>
            <p:nvPr/>
          </p:nvSpPr>
          <p:spPr>
            <a:xfrm>
              <a:off x="5580112" y="2430560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Year 3</a:t>
              </a:r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1212F6C4-1B32-BE4E-A951-7D3AD888143C}"/>
              </a:ext>
            </a:extLst>
          </p:cNvPr>
          <p:cNvSpPr/>
          <p:nvPr/>
        </p:nvSpPr>
        <p:spPr>
          <a:xfrm>
            <a:off x="4716017" y="3976589"/>
            <a:ext cx="1440162" cy="5703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25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2" grpId="0" animBg="1"/>
      <p:bldP spid="23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A110C-7231-F646-BE3A-08B203C1E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471A8-7BE1-F24E-890D-E8FE7525C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92933E8-C0AD-0F4A-92D8-1E3BA010E0CC}"/>
              </a:ext>
            </a:extLst>
          </p:cNvPr>
          <p:cNvGrpSpPr/>
          <p:nvPr/>
        </p:nvGrpSpPr>
        <p:grpSpPr>
          <a:xfrm>
            <a:off x="0" y="12539"/>
            <a:ext cx="9144000" cy="5214867"/>
            <a:chOff x="0" y="12539"/>
            <a:chExt cx="9144000" cy="52148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118F3BF-7389-8F41-B4FB-E66F737F1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539"/>
              <a:ext cx="9144000" cy="521486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A2AEF37-CD5C-AE49-9F1B-80C427094730}"/>
                </a:ext>
              </a:extLst>
            </p:cNvPr>
            <p:cNvSpPr txBox="1"/>
            <p:nvPr/>
          </p:nvSpPr>
          <p:spPr>
            <a:xfrm>
              <a:off x="5580112" y="78683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Year 4</a:t>
              </a: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DA68EBCD-6752-3D4B-88B1-230E6DB5CEAB}"/>
              </a:ext>
            </a:extLst>
          </p:cNvPr>
          <p:cNvSpPr/>
          <p:nvPr/>
        </p:nvSpPr>
        <p:spPr>
          <a:xfrm>
            <a:off x="4572000" y="4293096"/>
            <a:ext cx="2520280" cy="5703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3A9DAA7-29CD-D549-A6D8-EE1EFE4A21B6}"/>
              </a:ext>
            </a:extLst>
          </p:cNvPr>
          <p:cNvGrpSpPr/>
          <p:nvPr/>
        </p:nvGrpSpPr>
        <p:grpSpPr>
          <a:xfrm>
            <a:off x="0" y="522908"/>
            <a:ext cx="8352201" cy="6858000"/>
            <a:chOff x="0" y="522908"/>
            <a:chExt cx="8352201" cy="6858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E7A3A66-EFA2-A04E-AF6A-B2F9186D2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522908"/>
              <a:ext cx="8352201" cy="6858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CA8269D-61C3-8A45-B962-542F1D877D3F}"/>
                </a:ext>
              </a:extLst>
            </p:cNvPr>
            <p:cNvSpPr txBox="1"/>
            <p:nvPr/>
          </p:nvSpPr>
          <p:spPr>
            <a:xfrm>
              <a:off x="5580112" y="58905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Year 4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16B3A614-70BC-2041-BF2D-426263F67151}"/>
              </a:ext>
            </a:extLst>
          </p:cNvPr>
          <p:cNvSpPr/>
          <p:nvPr/>
        </p:nvSpPr>
        <p:spPr>
          <a:xfrm>
            <a:off x="4659312" y="1994517"/>
            <a:ext cx="3009032" cy="5703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92994B6-7F30-CE40-9A74-105AE953D6BB}"/>
              </a:ext>
            </a:extLst>
          </p:cNvPr>
          <p:cNvSpPr/>
          <p:nvPr/>
        </p:nvSpPr>
        <p:spPr>
          <a:xfrm>
            <a:off x="1043608" y="2689847"/>
            <a:ext cx="4392488" cy="5703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1911D40-465F-3E4E-82AF-4CFF67425A3F}"/>
              </a:ext>
            </a:extLst>
          </p:cNvPr>
          <p:cNvSpPr/>
          <p:nvPr/>
        </p:nvSpPr>
        <p:spPr>
          <a:xfrm>
            <a:off x="5364086" y="3071267"/>
            <a:ext cx="2304257" cy="5703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FDCE84C-BE9A-794F-9860-8E46311970DE}"/>
              </a:ext>
            </a:extLst>
          </p:cNvPr>
          <p:cNvGrpSpPr/>
          <p:nvPr/>
        </p:nvGrpSpPr>
        <p:grpSpPr>
          <a:xfrm>
            <a:off x="0" y="992854"/>
            <a:ext cx="9144000" cy="3881780"/>
            <a:chOff x="0" y="992854"/>
            <a:chExt cx="9144000" cy="388178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77B1BE4-0926-6C4C-B93C-140550356518}"/>
                </a:ext>
              </a:extLst>
            </p:cNvPr>
            <p:cNvGrpSpPr/>
            <p:nvPr/>
          </p:nvGrpSpPr>
          <p:grpSpPr>
            <a:xfrm>
              <a:off x="0" y="992854"/>
              <a:ext cx="9144000" cy="2573712"/>
              <a:chOff x="0" y="992854"/>
              <a:chExt cx="9144000" cy="2573712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B9B3245E-995B-0342-8689-3AFEF315E6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992854"/>
                <a:ext cx="9144000" cy="2573712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B31FA60-A630-274F-856B-1E33DBC74CA4}"/>
                  </a:ext>
                </a:extLst>
              </p:cNvPr>
              <p:cNvSpPr txBox="1"/>
              <p:nvPr/>
            </p:nvSpPr>
            <p:spPr>
              <a:xfrm>
                <a:off x="5580112" y="1099439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solidFill>
                      <a:schemeClr val="bg1"/>
                    </a:solidFill>
                  </a:rPr>
                  <a:t>Year 4</a:t>
                </a:r>
              </a:p>
            </p:txBody>
          </p:sp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0A65319-E011-0944-AD48-2E8FA812D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3517648"/>
              <a:ext cx="9144000" cy="1356986"/>
            </a:xfrm>
            <a:prstGeom prst="rect">
              <a:avLst/>
            </a:prstGeom>
          </p:spPr>
        </p:pic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78130E3F-03ED-7D4C-BD22-4697EAB06BD6}"/>
              </a:ext>
            </a:extLst>
          </p:cNvPr>
          <p:cNvSpPr/>
          <p:nvPr/>
        </p:nvSpPr>
        <p:spPr>
          <a:xfrm>
            <a:off x="457200" y="2564904"/>
            <a:ext cx="4690864" cy="6514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1361D69-EE65-0E4A-8B55-C0AFFDAF9C80}"/>
              </a:ext>
            </a:extLst>
          </p:cNvPr>
          <p:cNvSpPr/>
          <p:nvPr/>
        </p:nvSpPr>
        <p:spPr>
          <a:xfrm>
            <a:off x="2802632" y="3840335"/>
            <a:ext cx="4690864" cy="6514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A10A4EA-A760-8A4B-9E99-0A57DE3D8A19}"/>
              </a:ext>
            </a:extLst>
          </p:cNvPr>
          <p:cNvGrpSpPr/>
          <p:nvPr/>
        </p:nvGrpSpPr>
        <p:grpSpPr>
          <a:xfrm>
            <a:off x="0" y="1751202"/>
            <a:ext cx="9144000" cy="3355596"/>
            <a:chOff x="0" y="1751202"/>
            <a:chExt cx="9144000" cy="335559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C3432BA-D3EF-B744-B4E2-B8472B049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1751202"/>
              <a:ext cx="9144000" cy="3355596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443C5B7-7D13-1043-A112-C9735C817FFD}"/>
                </a:ext>
              </a:extLst>
            </p:cNvPr>
            <p:cNvSpPr txBox="1"/>
            <p:nvPr/>
          </p:nvSpPr>
          <p:spPr>
            <a:xfrm>
              <a:off x="5580112" y="1842306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Year 4</a:t>
              </a: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821A0BCB-051E-D74F-956C-F38B5AA8CD2F}"/>
              </a:ext>
            </a:extLst>
          </p:cNvPr>
          <p:cNvSpPr/>
          <p:nvPr/>
        </p:nvSpPr>
        <p:spPr>
          <a:xfrm>
            <a:off x="905270" y="4076935"/>
            <a:ext cx="1722514" cy="9487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31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 animBg="1"/>
      <p:bldP spid="18" grpId="0" animBg="1"/>
      <p:bldP spid="21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79668-F668-CD41-80CF-AEC634637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0801"/>
            <a:ext cx="8229600" cy="1143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C9DD5-EF41-1645-BA5E-004081B48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B3364B-8BA6-564D-82DC-0F8B686C0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556" y="598752"/>
            <a:ext cx="9144000" cy="8624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7C3C19-F94B-0F4C-B28E-85F12722D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56" y="1486631"/>
            <a:ext cx="9144000" cy="7485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1A13AF-194A-AF42-8722-589636F7D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30827"/>
            <a:ext cx="9144000" cy="6841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A8B6E3-1C9A-F44D-AFCE-788D01970B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814998"/>
            <a:ext cx="9144000" cy="913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FC4C33-8323-EF4D-80B2-0964DA6568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728323"/>
            <a:ext cx="9144000" cy="17576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D79D78-394E-004F-812F-6B3A52A1CE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485955"/>
            <a:ext cx="9144000" cy="11618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4A734A-8A8C-334F-B376-AD97CB2077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32" y="-17742"/>
            <a:ext cx="9144000" cy="53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5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80270-02BB-6943-85CD-C88264000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F24C1-9ABE-8E4B-BF23-E38E331BB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9051"/>
            <a:ext cx="8229600" cy="4525963"/>
          </a:xfrm>
        </p:spPr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3C2C04-522E-EB48-8DA7-15AF872FE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11" y="-115237"/>
            <a:ext cx="9144000" cy="708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ABB1CE-D6C7-234B-804A-6421650FF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278" y="448705"/>
            <a:ext cx="9144000" cy="7258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275899-46DC-AE44-B111-11899A7C5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411" y="1041918"/>
            <a:ext cx="9144000" cy="15311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3376C7-9EA4-014D-B051-0C4CDC81B8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7544" y="2404518"/>
            <a:ext cx="9144000" cy="18803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6D0D95-DD1F-2148-B924-40554C8A55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7544" y="4211277"/>
            <a:ext cx="9144000" cy="17791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CBD71D-C433-7D40-B420-81B13F8E4C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7818" y="5923064"/>
            <a:ext cx="9144000" cy="4318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06C2AA-EF97-1D4D-BF6A-31C4B54932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179570"/>
            <a:ext cx="9144000" cy="68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54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13FB18F-ECCE-3945-8DD9-97A4C875C9BA}"/>
              </a:ext>
            </a:extLst>
          </p:cNvPr>
          <p:cNvSpPr txBox="1"/>
          <p:nvPr/>
        </p:nvSpPr>
        <p:spPr>
          <a:xfrm>
            <a:off x="1143000" y="1132864"/>
            <a:ext cx="6724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rchitects Daughter" pitchFamily="2" charset="77"/>
              </a:rPr>
              <a:t>Misconceptions</a:t>
            </a:r>
          </a:p>
        </p:txBody>
      </p:sp>
    </p:spTree>
    <p:extLst>
      <p:ext uri="{BB962C8B-B14F-4D97-AF65-F5344CB8AC3E}">
        <p14:creationId xmlns:p14="http://schemas.microsoft.com/office/powerpoint/2010/main" val="2089604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5388AD-4756-1E4F-8F13-4E2525D62B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6" t="14891" r="12375" b="51014"/>
          <a:stretch/>
        </p:blipFill>
        <p:spPr>
          <a:xfrm>
            <a:off x="166208" y="160275"/>
            <a:ext cx="4874873" cy="35616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CE7ED1-1FDA-E549-A47B-A2998B9FF8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2" t="56442" r="39503" b="29094"/>
          <a:stretch/>
        </p:blipFill>
        <p:spPr>
          <a:xfrm>
            <a:off x="4106549" y="1910906"/>
            <a:ext cx="4874873" cy="18110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A816D1-77B0-984F-A5D0-766E5F35DF99}"/>
              </a:ext>
            </a:extLst>
          </p:cNvPr>
          <p:cNvSpPr txBox="1"/>
          <p:nvPr/>
        </p:nvSpPr>
        <p:spPr>
          <a:xfrm>
            <a:off x="6536724" y="140703"/>
            <a:ext cx="2441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Example taken from Standards Units N6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D32017-22DC-734D-8EE7-952C92E1C9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8262" y="3866394"/>
            <a:ext cx="4538019" cy="272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71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0D417E3-A6C8-D74A-AA47-C23501CFC212}"/>
              </a:ext>
            </a:extLst>
          </p:cNvPr>
          <p:cNvSpPr/>
          <p:nvPr/>
        </p:nvSpPr>
        <p:spPr>
          <a:xfrm>
            <a:off x="188042" y="4404955"/>
            <a:ext cx="87953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i="1" dirty="0">
                <a:solidFill>
                  <a:srgbClr val="333333"/>
                </a:solidFill>
                <a:latin typeface="Oxygen"/>
              </a:rPr>
              <a:t>The connections between repeated addition and multiplication and repeated subtraction and division are somewhat limiting if we are to help them build a strong understanding of multiplicative reasoning.</a:t>
            </a:r>
          </a:p>
          <a:p>
            <a:r>
              <a:rPr lang="en-GB" sz="2400" i="1" dirty="0"/>
              <a:t>Caroline Clissold Rising-Stars</a:t>
            </a:r>
            <a:endParaRPr lang="en-GB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FFBC1-561B-704F-A4B9-88DD15DD933E}"/>
              </a:ext>
            </a:extLst>
          </p:cNvPr>
          <p:cNvSpPr/>
          <p:nvPr/>
        </p:nvSpPr>
        <p:spPr>
          <a:xfrm>
            <a:off x="188042" y="426655"/>
            <a:ext cx="849875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i="1" dirty="0">
                <a:solidFill>
                  <a:srgbClr val="333333"/>
                </a:solidFill>
                <a:latin typeface="Oxygen"/>
              </a:rPr>
              <a:t>'It has been suggested by research that many pupils (and adults) fail to move on from additive structures and this can lead to many misconceptions and errors in subsequent mathematical study.' </a:t>
            </a:r>
            <a:br>
              <a:rPr lang="en-GB" sz="3200" dirty="0"/>
            </a:br>
            <a:r>
              <a:rPr lang="en-GB" sz="3200" i="1" dirty="0">
                <a:solidFill>
                  <a:srgbClr val="333333"/>
                </a:solidFill>
                <a:latin typeface="Oxygen"/>
              </a:rPr>
              <a:t>NCETM July 2013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80773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13FB18F-ECCE-3945-8DD9-97A4C875C9BA}"/>
              </a:ext>
            </a:extLst>
          </p:cNvPr>
          <p:cNvSpPr txBox="1"/>
          <p:nvPr/>
        </p:nvSpPr>
        <p:spPr>
          <a:xfrm>
            <a:off x="1143000" y="1132864"/>
            <a:ext cx="67246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rchitects Daughter" pitchFamily="2" charset="77"/>
              </a:rPr>
              <a:t>What can we do to help strengthen student’s multiplicative reasoning?</a:t>
            </a:r>
          </a:p>
        </p:txBody>
      </p:sp>
    </p:spTree>
    <p:extLst>
      <p:ext uri="{BB962C8B-B14F-4D97-AF65-F5344CB8AC3E}">
        <p14:creationId xmlns:p14="http://schemas.microsoft.com/office/powerpoint/2010/main" val="2528492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5FD70-C05F-C347-8C68-5AB7BBCCD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0337"/>
            <a:ext cx="8229600" cy="1143000"/>
          </a:xfrm>
        </p:spPr>
        <p:txBody>
          <a:bodyPr/>
          <a:lstStyle/>
          <a:p>
            <a:r>
              <a:rPr lang="en-GB" dirty="0"/>
              <a:t>Year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56A1F-36A1-EB48-BD6E-AEE0704A4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303337"/>
            <a:ext cx="847725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Explicitly introduce proportion early 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Practise using a multiplicative relationship between values.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Develop an understanding of what being in proportion is and its connections across topics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358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13FB18F-ECCE-3945-8DD9-97A4C875C9BA}"/>
              </a:ext>
            </a:extLst>
          </p:cNvPr>
          <p:cNvSpPr txBox="1"/>
          <p:nvPr/>
        </p:nvSpPr>
        <p:spPr>
          <a:xfrm>
            <a:off x="1143000" y="1132864"/>
            <a:ext cx="67246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rchitects Daughter" pitchFamily="2" charset="77"/>
              </a:rPr>
              <a:t>Defining Proportion</a:t>
            </a:r>
          </a:p>
        </p:txBody>
      </p:sp>
    </p:spTree>
    <p:extLst>
      <p:ext uri="{BB962C8B-B14F-4D97-AF65-F5344CB8AC3E}">
        <p14:creationId xmlns:p14="http://schemas.microsoft.com/office/powerpoint/2010/main" val="2084150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niagara falls tourism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5C4864E-1BE8-7D45-875A-E790CDF019DB}"/>
                  </a:ext>
                </a:extLst>
              </p:cNvPr>
              <p:cNvSpPr/>
              <p:nvPr/>
            </p:nvSpPr>
            <p:spPr>
              <a:xfrm>
                <a:off x="500348" y="787712"/>
                <a:ext cx="8507727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latin typeface="Century Gothic" panose="020B0502020202020204" pitchFamily="34" charset="0"/>
                  </a:rPr>
                  <a:t>When two ratios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entury Gothic" panose="020B0502020202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latin typeface="Century Gothic" panose="020B0502020202020204" pitchFamily="34" charset="0"/>
                  </a:rPr>
                  <a:t> are equal, the 4 terms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1" i="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b="1" dirty="0">
                    <a:latin typeface="Century Gothic" panose="020B0502020202020204" pitchFamily="34" charset="0"/>
                  </a:rPr>
                  <a:t> </a:t>
                </a:r>
                <a:r>
                  <a:rPr lang="en-GB" sz="2400" dirty="0">
                    <a:latin typeface="Century Gothic" panose="020B0502020202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latin typeface="Century Gothic" panose="020B0502020202020204" pitchFamily="34" charset="0"/>
                  </a:rPr>
                  <a:t> are said to form a </a:t>
                </a:r>
                <a:r>
                  <a:rPr lang="en-GB" sz="2400" b="1" dirty="0">
                    <a:latin typeface="Century Gothic" panose="020B0502020202020204" pitchFamily="34" charset="0"/>
                  </a:rPr>
                  <a:t>proportion</a:t>
                </a:r>
                <a:r>
                  <a:rPr lang="en-GB" sz="2400" dirty="0">
                    <a:latin typeface="Century Gothic" panose="020B0502020202020204" pitchFamily="34" charset="0"/>
                  </a:rPr>
                  <a:t> or to be </a:t>
                </a:r>
                <a:r>
                  <a:rPr lang="en-GB" sz="2400" b="1" dirty="0">
                    <a:latin typeface="Century Gothic" panose="020B0502020202020204" pitchFamily="34" charset="0"/>
                  </a:rPr>
                  <a:t>in proportion.</a:t>
                </a:r>
              </a:p>
              <a:p>
                <a:pPr algn="r"/>
                <a:r>
                  <a:rPr lang="en-GB" sz="2400" b="1" dirty="0">
                    <a:latin typeface="Century Gothic" panose="020B0502020202020204" pitchFamily="34" charset="0"/>
                  </a:rPr>
                  <a:t>Mathematics: From the Birth of Numbers</a:t>
                </a:r>
              </a:p>
              <a:p>
                <a:pPr algn="r"/>
                <a:r>
                  <a:rPr lang="en-GB" sz="2400" b="1" dirty="0">
                    <a:latin typeface="Century Gothic" panose="020B0502020202020204" pitchFamily="34" charset="0"/>
                  </a:rPr>
                  <a:t>Jan </a:t>
                </a:r>
                <a:r>
                  <a:rPr lang="en-GB" sz="2400" b="1" dirty="0" err="1">
                    <a:latin typeface="Century Gothic" panose="020B0502020202020204" pitchFamily="34" charset="0"/>
                  </a:rPr>
                  <a:t>Gullberg</a:t>
                </a:r>
                <a:endParaRPr lang="en-GB" sz="2400" dirty="0">
                  <a:latin typeface="Century Gothic" panose="020B0502020202020204" pitchFamily="34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5C4864E-1BE8-7D45-875A-E790CDF019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348" y="787712"/>
                <a:ext cx="8507727" cy="1938992"/>
              </a:xfrm>
              <a:prstGeom prst="rect">
                <a:avLst/>
              </a:prstGeom>
              <a:blipFill>
                <a:blip r:embed="rId2"/>
                <a:stretch>
                  <a:fillRect l="-1192" t="-1948" r="-1043" b="-6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609A8343-6141-FF42-ABE3-39AD0C0765B7}"/>
              </a:ext>
            </a:extLst>
          </p:cNvPr>
          <p:cNvSpPr txBox="1"/>
          <p:nvPr/>
        </p:nvSpPr>
        <p:spPr>
          <a:xfrm>
            <a:off x="500349" y="160338"/>
            <a:ext cx="2773516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chitects Daughter" pitchFamily="2" charset="77"/>
              </a:rPr>
              <a:t>Proportion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BE4ED2A-C3D1-4B44-8113-88D53E514C32}"/>
                  </a:ext>
                </a:extLst>
              </p:cNvPr>
              <p:cNvSpPr txBox="1"/>
              <p:nvPr/>
            </p:nvSpPr>
            <p:spPr>
              <a:xfrm>
                <a:off x="1331053" y="2844225"/>
                <a:ext cx="226812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.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∷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.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BE4ED2A-C3D1-4B44-8113-88D53E514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053" y="2844225"/>
                <a:ext cx="2268120" cy="584775"/>
              </a:xfrm>
              <a:prstGeom prst="rect">
                <a:avLst/>
              </a:prstGeom>
              <a:blipFill>
                <a:blip r:embed="rId3"/>
                <a:stretch>
                  <a:fillRect r="-2222" b="-23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B33343B-EE72-B34D-A573-086BDE1D9D14}"/>
              </a:ext>
            </a:extLst>
          </p:cNvPr>
          <p:cNvSpPr txBox="1"/>
          <p:nvPr/>
        </p:nvSpPr>
        <p:spPr>
          <a:xfrm>
            <a:off x="6306694" y="2856696"/>
            <a:ext cx="2701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William </a:t>
            </a:r>
            <a:r>
              <a:rPr lang="en-GB" dirty="0" err="1"/>
              <a:t>Oughtred</a:t>
            </a:r>
            <a:r>
              <a:rPr lang="en-GB" dirty="0"/>
              <a:t> 1631</a:t>
            </a:r>
          </a:p>
          <a:p>
            <a:r>
              <a:rPr lang="en-GB" dirty="0" err="1"/>
              <a:t>Clavis</a:t>
            </a:r>
            <a:r>
              <a:rPr lang="en-GB" dirty="0"/>
              <a:t> </a:t>
            </a:r>
            <a:r>
              <a:rPr lang="en-GB" dirty="0" err="1"/>
              <a:t>mathematicae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CB3D1B2-A0F0-E64A-A0F6-4CD82E800341}"/>
                  </a:ext>
                </a:extLst>
              </p:cNvPr>
              <p:cNvSpPr txBox="1"/>
              <p:nvPr/>
            </p:nvSpPr>
            <p:spPr>
              <a:xfrm>
                <a:off x="1221150" y="3649648"/>
                <a:ext cx="24879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∷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CB3D1B2-A0F0-E64A-A0F6-4CD82E800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1150" y="3649648"/>
                <a:ext cx="2487925" cy="584775"/>
              </a:xfrm>
              <a:prstGeom prst="rect">
                <a:avLst/>
              </a:prstGeom>
              <a:blipFill>
                <a:blip r:embed="rId4"/>
                <a:stretch>
                  <a:fillRect r="-2041" b="-255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E1AA76A2-444A-914F-992F-FCDAF840ED6E}"/>
              </a:ext>
            </a:extLst>
          </p:cNvPr>
          <p:cNvSpPr txBox="1"/>
          <p:nvPr/>
        </p:nvSpPr>
        <p:spPr>
          <a:xfrm>
            <a:off x="6306694" y="3661873"/>
            <a:ext cx="2694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Canones</a:t>
            </a:r>
            <a:r>
              <a:rPr lang="en-GB" dirty="0"/>
              <a:t> </a:t>
            </a:r>
            <a:r>
              <a:rPr lang="en-GB" dirty="0" err="1"/>
              <a:t>sinumm</a:t>
            </a:r>
            <a:r>
              <a:rPr lang="en-GB" dirty="0"/>
              <a:t> 1657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9A3A307-D51E-4D44-8D4D-B500E9F97074}"/>
                  </a:ext>
                </a:extLst>
              </p:cNvPr>
              <p:cNvSpPr txBox="1"/>
              <p:nvPr/>
            </p:nvSpPr>
            <p:spPr>
              <a:xfrm>
                <a:off x="1220474" y="4572592"/>
                <a:ext cx="255044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9A3A307-D51E-4D44-8D4D-B500E9F970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0474" y="4572592"/>
                <a:ext cx="2550442" cy="584775"/>
              </a:xfrm>
              <a:prstGeom prst="rect">
                <a:avLst/>
              </a:prstGeom>
              <a:blipFill>
                <a:blip r:embed="rId5"/>
                <a:stretch>
                  <a:fillRect r="-1485" b="-255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AE1191FE-0CB2-7D4C-A1C7-EB40749BBF7C}"/>
              </a:ext>
            </a:extLst>
          </p:cNvPr>
          <p:cNvSpPr txBox="1"/>
          <p:nvPr/>
        </p:nvSpPr>
        <p:spPr>
          <a:xfrm>
            <a:off x="6379514" y="4573184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</a:t>
            </a:r>
            <a:r>
              <a:rPr lang="en-GB" baseline="30000" dirty="0"/>
              <a:t>th</a:t>
            </a:r>
            <a:r>
              <a:rPr lang="en-GB" dirty="0"/>
              <a:t> Century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A7740E7-AD53-B64B-8EDA-422E32ADA80C}"/>
                  </a:ext>
                </a:extLst>
              </p:cNvPr>
              <p:cNvSpPr txBox="1"/>
              <p:nvPr/>
            </p:nvSpPr>
            <p:spPr>
              <a:xfrm>
                <a:off x="1789732" y="5157367"/>
                <a:ext cx="1411925" cy="93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A7740E7-AD53-B64B-8EDA-422E32ADA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9732" y="5157367"/>
                <a:ext cx="1411925" cy="935769"/>
              </a:xfrm>
              <a:prstGeom prst="rect">
                <a:avLst/>
              </a:prstGeom>
              <a:blipFill>
                <a:blip r:embed="rId6"/>
                <a:stretch>
                  <a:fillRect r="-3571"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510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6" grpId="0"/>
      <p:bldP spid="11" grpId="0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E39AC2-9DD8-B442-8185-06BE3009C27A}"/>
              </a:ext>
            </a:extLst>
          </p:cNvPr>
          <p:cNvSpPr txBox="1"/>
          <p:nvPr/>
        </p:nvSpPr>
        <p:spPr>
          <a:xfrm>
            <a:off x="357531" y="198093"/>
            <a:ext cx="3313728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chitects Daughter" pitchFamily="2" charset="77"/>
                <a:ea typeface="Ayuthaya" pitchFamily="2" charset="-34"/>
                <a:cs typeface="Ayuthaya" pitchFamily="2" charset="-34"/>
              </a:rPr>
              <a:t>In Proportion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67E13B-E291-8B46-85D6-361D4230943D}"/>
              </a:ext>
            </a:extLst>
          </p:cNvPr>
          <p:cNvSpPr/>
          <p:nvPr/>
        </p:nvSpPr>
        <p:spPr>
          <a:xfrm>
            <a:off x="228193" y="743301"/>
            <a:ext cx="86876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Two pairs of numbers are </a:t>
            </a:r>
            <a:r>
              <a:rPr lang="en-GB" sz="2800" b="1" dirty="0"/>
              <a:t>in proportion</a:t>
            </a:r>
            <a:r>
              <a:rPr lang="en-GB" sz="2800" dirty="0"/>
              <a:t> if the ratio formed by the first pair equals the ratio formed by the second pair.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D0E742-7673-1B4C-B0BA-DA0E2D94B356}"/>
              </a:ext>
            </a:extLst>
          </p:cNvPr>
          <p:cNvSpPr txBox="1"/>
          <p:nvPr/>
        </p:nvSpPr>
        <p:spPr>
          <a:xfrm>
            <a:off x="228193" y="2172900"/>
            <a:ext cx="3114955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chitects Daughter" pitchFamily="2" charset="77"/>
                <a:ea typeface="Ayuthaya" pitchFamily="2" charset="-34"/>
                <a:cs typeface="Ayuthaya" pitchFamily="2" charset="-34"/>
              </a:rPr>
              <a:t>Proportional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271C3E7-7FE5-5342-879D-CCDB882AE940}"/>
                  </a:ext>
                </a:extLst>
              </p:cNvPr>
              <p:cNvSpPr/>
              <p:nvPr/>
            </p:nvSpPr>
            <p:spPr>
              <a:xfrm>
                <a:off x="228192" y="2768754"/>
                <a:ext cx="8915807" cy="39703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800" dirty="0"/>
                  <a:t>One variable is </a:t>
                </a:r>
                <a:r>
                  <a:rPr lang="en-GB" sz="2800" b="1" dirty="0"/>
                  <a:t>proportional </a:t>
                </a:r>
                <a:r>
                  <a:rPr lang="en-GB" sz="2800" dirty="0"/>
                  <a:t>to another if the ratio of  corresponding values remains constant.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or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𝑘𝑥</m:t>
                    </m:r>
                  </m:oMath>
                </a14:m>
                <a:endParaRPr lang="en-GB" sz="2800" dirty="0"/>
              </a:p>
              <a:p>
                <a:r>
                  <a:rPr lang="en-GB" sz="2800" dirty="0"/>
                  <a:t>Where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800" dirty="0"/>
                  <a:t> is the </a:t>
                </a:r>
                <a:r>
                  <a:rPr lang="en-GB" sz="2800" b="1" dirty="0"/>
                  <a:t>proportionality </a:t>
                </a:r>
                <a:r>
                  <a:rPr lang="en-GB" sz="2800" dirty="0"/>
                  <a:t>constant.</a:t>
                </a:r>
              </a:p>
              <a:p>
                <a:endParaRPr lang="en-GB" sz="2800" dirty="0">
                  <a:solidFill>
                    <a:srgbClr val="222222"/>
                  </a:solidFill>
                </a:endParaRPr>
              </a:p>
              <a:p>
                <a:r>
                  <a:rPr lang="en-GB" sz="2800" dirty="0">
                    <a:solidFill>
                      <a:srgbClr val="222222"/>
                    </a:solidFill>
                  </a:rPr>
                  <a:t>Two variables are </a:t>
                </a:r>
                <a:r>
                  <a:rPr lang="en-GB" sz="2800" b="1" dirty="0">
                    <a:solidFill>
                      <a:srgbClr val="222222"/>
                    </a:solidFill>
                  </a:rPr>
                  <a:t>directly proportional </a:t>
                </a:r>
                <a:r>
                  <a:rPr lang="en-GB" sz="2800" dirty="0">
                    <a:solidFill>
                      <a:srgbClr val="222222"/>
                    </a:solidFill>
                  </a:rPr>
                  <a:t>if their functional relationship is given by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𝑎𝑥</m:t>
                      </m:r>
                    </m:oMath>
                  </m:oMathPara>
                </a14:m>
                <a:endParaRPr lang="en-GB" sz="2800" b="0" dirty="0"/>
              </a:p>
              <a:p>
                <a:r>
                  <a:rPr lang="en-GB" sz="2800" dirty="0"/>
                  <a:t>Where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800" dirty="0"/>
                  <a:t> is the </a:t>
                </a:r>
                <a:r>
                  <a:rPr lang="en-GB" sz="2800" b="1" dirty="0"/>
                  <a:t>proportionality </a:t>
                </a:r>
                <a:r>
                  <a:rPr lang="en-GB" sz="2800" dirty="0"/>
                  <a:t>constant.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271C3E7-7FE5-5342-879D-CCDB882AE9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192" y="2768754"/>
                <a:ext cx="8915807" cy="3970318"/>
              </a:xfrm>
              <a:prstGeom prst="rect">
                <a:avLst/>
              </a:prstGeom>
              <a:blipFill>
                <a:blip r:embed="rId2"/>
                <a:stretch>
                  <a:fillRect l="-1280" t="-1911" r="-142" b="-3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545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483C5BA-B944-7742-989F-697228F5B07F}"/>
              </a:ext>
            </a:extLst>
          </p:cNvPr>
          <p:cNvSpPr txBox="1"/>
          <p:nvPr/>
        </p:nvSpPr>
        <p:spPr>
          <a:xfrm>
            <a:off x="457200" y="375663"/>
            <a:ext cx="3684022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chitects Daughter" pitchFamily="2" charset="77"/>
                <a:ea typeface="Ayuthaya" pitchFamily="2" charset="-34"/>
                <a:cs typeface="Ayuthaya" pitchFamily="2" charset="-34"/>
              </a:rPr>
              <a:t>Proportionality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EF9335-1434-4947-BFFE-DD95E562D4C4}"/>
              </a:ext>
            </a:extLst>
          </p:cNvPr>
          <p:cNvSpPr/>
          <p:nvPr/>
        </p:nvSpPr>
        <p:spPr>
          <a:xfrm>
            <a:off x="304800" y="1161315"/>
            <a:ext cx="8229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222222"/>
                </a:solidFill>
              </a:rPr>
              <a:t>The fact of a variable quantity having a constant ratio to another quantity.</a:t>
            </a:r>
            <a:endParaRPr lang="en-GB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D88AC8-7D12-9E4E-A1E0-84475FACC0E0}"/>
              </a:ext>
            </a:extLst>
          </p:cNvPr>
          <p:cNvSpPr/>
          <p:nvPr/>
        </p:nvSpPr>
        <p:spPr>
          <a:xfrm>
            <a:off x="304800" y="3153880"/>
            <a:ext cx="85764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The relation of one part to another or to the whole with respect to magnitude, quantity, or degree</a:t>
            </a:r>
            <a:endParaRPr lang="en-GB" sz="3600" b="1" dirty="0"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FBF102-4418-2146-A40A-CEA67E759399}"/>
              </a:ext>
            </a:extLst>
          </p:cNvPr>
          <p:cNvSpPr txBox="1"/>
          <p:nvPr/>
        </p:nvSpPr>
        <p:spPr>
          <a:xfrm>
            <a:off x="447618" y="2460702"/>
            <a:ext cx="3307316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chitects Daughter" pitchFamily="2" charset="77"/>
              </a:rPr>
              <a:t>A Proportion</a:t>
            </a:r>
          </a:p>
        </p:txBody>
      </p:sp>
    </p:spTree>
    <p:extLst>
      <p:ext uri="{BB962C8B-B14F-4D97-AF65-F5344CB8AC3E}">
        <p14:creationId xmlns:p14="http://schemas.microsoft.com/office/powerpoint/2010/main" val="155613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7EAE6-4BEE-2345-9F69-29136C887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7CB5F-11E6-3C4C-828E-A060619E4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00F051-C93C-2148-B4C3-9BD52AA50B03}"/>
              </a:ext>
            </a:extLst>
          </p:cNvPr>
          <p:cNvSpPr txBox="1"/>
          <p:nvPr/>
        </p:nvSpPr>
        <p:spPr>
          <a:xfrm>
            <a:off x="1143000" y="1132864"/>
            <a:ext cx="67246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rchitects Daughter" pitchFamily="2" charset="77"/>
              </a:rPr>
              <a:t>Introducing Proportion</a:t>
            </a:r>
          </a:p>
        </p:txBody>
      </p:sp>
    </p:spTree>
    <p:extLst>
      <p:ext uri="{BB962C8B-B14F-4D97-AF65-F5344CB8AC3E}">
        <p14:creationId xmlns:p14="http://schemas.microsoft.com/office/powerpoint/2010/main" val="572754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niagara falls tourism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9C6F11-4F29-2B41-B8F6-A48CBF36FDEF}"/>
              </a:ext>
            </a:extLst>
          </p:cNvPr>
          <p:cNvSpPr txBox="1"/>
          <p:nvPr/>
        </p:nvSpPr>
        <p:spPr>
          <a:xfrm>
            <a:off x="138887" y="367912"/>
            <a:ext cx="5803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Complete these equivalent fractions: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A3E32D-A127-4342-AFD8-B4D4BC20AA9F}"/>
                  </a:ext>
                </a:extLst>
              </p:cNvPr>
              <p:cNvSpPr txBox="1"/>
              <p:nvPr/>
            </p:nvSpPr>
            <p:spPr>
              <a:xfrm>
                <a:off x="930489" y="1281938"/>
                <a:ext cx="1179554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A3E32D-A127-4342-AFD8-B4D4BC20A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489" y="1281938"/>
                <a:ext cx="1179554" cy="783804"/>
              </a:xfrm>
              <a:prstGeom prst="rect">
                <a:avLst/>
              </a:prstGeom>
              <a:blipFill>
                <a:blip r:embed="rId2"/>
                <a:stretch>
                  <a:fillRect t="-1587" b="-79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70619F-35C1-464E-9B92-D97F08E27470}"/>
                  </a:ext>
                </a:extLst>
              </p:cNvPr>
              <p:cNvSpPr txBox="1"/>
              <p:nvPr/>
            </p:nvSpPr>
            <p:spPr>
              <a:xfrm>
                <a:off x="2787059" y="1281938"/>
                <a:ext cx="1176348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70619F-35C1-464E-9B92-D97F08E27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059" y="1281938"/>
                <a:ext cx="1176348" cy="786177"/>
              </a:xfrm>
              <a:prstGeom prst="rect">
                <a:avLst/>
              </a:prstGeom>
              <a:blipFill>
                <a:blip r:embed="rId3"/>
                <a:stretch>
                  <a:fillRect r="-2151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6606120-2E70-724E-9C1C-E299045DB61B}"/>
                  </a:ext>
                </a:extLst>
              </p:cNvPr>
              <p:cNvSpPr txBox="1"/>
              <p:nvPr/>
            </p:nvSpPr>
            <p:spPr>
              <a:xfrm>
                <a:off x="4640423" y="1281938"/>
                <a:ext cx="1179554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49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6606120-2E70-724E-9C1C-E299045DB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423" y="1281938"/>
                <a:ext cx="1179554" cy="784830"/>
              </a:xfrm>
              <a:prstGeom prst="rect">
                <a:avLst/>
              </a:prstGeom>
              <a:blipFill>
                <a:blip r:embed="rId4"/>
                <a:stretch>
                  <a:fillRect t="-1587" b="-79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36D832-D4A8-5D4A-90E1-8B4364AC20C1}"/>
                  </a:ext>
                </a:extLst>
              </p:cNvPr>
              <p:cNvSpPr txBox="1"/>
              <p:nvPr/>
            </p:nvSpPr>
            <p:spPr>
              <a:xfrm>
                <a:off x="6496994" y="1281938"/>
                <a:ext cx="1548244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63 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36D832-D4A8-5D4A-90E1-8B4364AC20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994" y="1281938"/>
                <a:ext cx="1548244" cy="786177"/>
              </a:xfrm>
              <a:prstGeom prst="rect">
                <a:avLst/>
              </a:prstGeom>
              <a:blipFill>
                <a:blip r:embed="rId5"/>
                <a:stretch>
                  <a:fillRect l="-813" r="-813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91596C0-14C8-5D4A-B032-5783D39ADA97}"/>
              </a:ext>
            </a:extLst>
          </p:cNvPr>
          <p:cNvSpPr txBox="1"/>
          <p:nvPr/>
        </p:nvSpPr>
        <p:spPr>
          <a:xfrm>
            <a:off x="1455602" y="2510282"/>
            <a:ext cx="623279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How did you work out the missing value?</a:t>
            </a:r>
          </a:p>
        </p:txBody>
      </p:sp>
    </p:spTree>
    <p:extLst>
      <p:ext uri="{BB962C8B-B14F-4D97-AF65-F5344CB8AC3E}">
        <p14:creationId xmlns:p14="http://schemas.microsoft.com/office/powerpoint/2010/main" val="1407138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F3F40F8-58E0-BA48-A6C6-FF3502407E53}"/>
                  </a:ext>
                </a:extLst>
              </p:cNvPr>
              <p:cNvSpPr txBox="1"/>
              <p:nvPr/>
            </p:nvSpPr>
            <p:spPr>
              <a:xfrm>
                <a:off x="3043623" y="464361"/>
                <a:ext cx="1678665" cy="11294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 9 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F3F40F8-58E0-BA48-A6C6-FF3502407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623" y="464361"/>
                <a:ext cx="1678665" cy="1129476"/>
              </a:xfrm>
              <a:prstGeom prst="rect">
                <a:avLst/>
              </a:prstGeom>
              <a:blipFill>
                <a:blip r:embed="rId2"/>
                <a:stretch>
                  <a:fillRect t="-4444" r="-3008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F059983-6231-E54A-B1B5-97E189483442}"/>
                  </a:ext>
                </a:extLst>
              </p:cNvPr>
              <p:cNvSpPr txBox="1"/>
              <p:nvPr/>
            </p:nvSpPr>
            <p:spPr>
              <a:xfrm>
                <a:off x="2391201" y="2159703"/>
                <a:ext cx="298350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3 :4=9 :12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F059983-6231-E54A-B1B5-97E189483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201" y="2159703"/>
                <a:ext cx="298350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2BED315-34EA-5743-97B3-C1142240489E}"/>
                  </a:ext>
                </a:extLst>
              </p:cNvPr>
              <p:cNvSpPr txBox="1"/>
              <p:nvPr/>
            </p:nvSpPr>
            <p:spPr>
              <a:xfrm>
                <a:off x="2391201" y="3335661"/>
                <a:ext cx="298350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3 :9=4 :12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2BED315-34EA-5743-97B3-C114224048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201" y="3335661"/>
                <a:ext cx="298350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14849E-40FA-AA4A-8AA8-239CB9A2A00D}"/>
                  </a:ext>
                </a:extLst>
              </p:cNvPr>
              <p:cNvSpPr txBox="1"/>
              <p:nvPr/>
            </p:nvSpPr>
            <p:spPr>
              <a:xfrm>
                <a:off x="3043622" y="4703555"/>
                <a:ext cx="1678665" cy="11330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 4 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14849E-40FA-AA4A-8AA8-239CB9A2A0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622" y="4703555"/>
                <a:ext cx="1678665" cy="1133067"/>
              </a:xfrm>
              <a:prstGeom prst="rect">
                <a:avLst/>
              </a:prstGeom>
              <a:blipFill>
                <a:blip r:embed="rId5"/>
                <a:stretch>
                  <a:fillRect t="-4444" r="-3008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FFF78A8-18E0-E745-B131-E907B5278708}"/>
                  </a:ext>
                </a:extLst>
              </p:cNvPr>
              <p:cNvSpPr txBox="1"/>
              <p:nvPr/>
            </p:nvSpPr>
            <p:spPr>
              <a:xfrm>
                <a:off x="5913469" y="464361"/>
                <a:ext cx="2724527" cy="11294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 12=9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FFF78A8-18E0-E745-B131-E907B5278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469" y="464361"/>
                <a:ext cx="2724527" cy="1129476"/>
              </a:xfrm>
              <a:prstGeom prst="rect">
                <a:avLst/>
              </a:prstGeom>
              <a:blipFill>
                <a:blip r:embed="rId6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4381668-773C-3946-A2CA-42883A6AF9E4}"/>
                  </a:ext>
                </a:extLst>
              </p:cNvPr>
              <p:cNvSpPr txBox="1"/>
              <p:nvPr/>
            </p:nvSpPr>
            <p:spPr>
              <a:xfrm>
                <a:off x="5913467" y="2794689"/>
                <a:ext cx="2724528" cy="11330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 12=4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4381668-773C-3946-A2CA-42883A6AF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467" y="2794689"/>
                <a:ext cx="2724528" cy="1133067"/>
              </a:xfrm>
              <a:prstGeom prst="rect">
                <a:avLst/>
              </a:prstGeom>
              <a:blipFill>
                <a:blip r:embed="rId7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3C2A797-563D-CC42-ACF6-CD19361D76CD}"/>
                  </a:ext>
                </a:extLst>
              </p:cNvPr>
              <p:cNvSpPr txBox="1"/>
              <p:nvPr/>
            </p:nvSpPr>
            <p:spPr>
              <a:xfrm>
                <a:off x="5851303" y="4703555"/>
                <a:ext cx="284885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×12=4×9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3C2A797-563D-CC42-ACF6-CD19361D7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1303" y="4703555"/>
                <a:ext cx="2848857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4ED2791-16FC-FC41-9FB3-18E25AF18D42}"/>
                  </a:ext>
                </a:extLst>
              </p:cNvPr>
              <p:cNvSpPr txBox="1"/>
              <p:nvPr/>
            </p:nvSpPr>
            <p:spPr>
              <a:xfrm>
                <a:off x="178058" y="171973"/>
                <a:ext cx="255044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4ED2791-16FC-FC41-9FB3-18E25AF18D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58" y="171973"/>
                <a:ext cx="2550442" cy="584775"/>
              </a:xfrm>
              <a:prstGeom prst="rect">
                <a:avLst/>
              </a:prstGeom>
              <a:blipFill>
                <a:blip r:embed="rId9"/>
                <a:stretch>
                  <a:fillRect r="-1478" b="-255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7EA1637-CBFF-C740-8C35-F36B209686D1}"/>
                  </a:ext>
                </a:extLst>
              </p:cNvPr>
              <p:cNvSpPr txBox="1"/>
              <p:nvPr/>
            </p:nvSpPr>
            <p:spPr>
              <a:xfrm>
                <a:off x="747316" y="756748"/>
                <a:ext cx="1411925" cy="93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7EA1637-CBFF-C740-8C35-F36B209686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16" y="756748"/>
                <a:ext cx="1411925" cy="935769"/>
              </a:xfrm>
              <a:prstGeom prst="rect">
                <a:avLst/>
              </a:prstGeom>
              <a:blipFill>
                <a:blip r:embed="rId10"/>
                <a:stretch>
                  <a:fillRect r="-4505" b="-9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608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949689-9334-A640-A9F1-D57AD2D16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6744" y="5349574"/>
            <a:ext cx="958663" cy="9586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EE822B8-1F6E-6F42-8F33-9CF6992A9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717" y="4593123"/>
            <a:ext cx="2694068" cy="9305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A5B675-F962-684D-A301-2ED819F6B740}"/>
              </a:ext>
            </a:extLst>
          </p:cNvPr>
          <p:cNvSpPr txBox="1"/>
          <p:nvPr/>
        </p:nvSpPr>
        <p:spPr>
          <a:xfrm>
            <a:off x="395536" y="172485"/>
            <a:ext cx="8247798" cy="26776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Proportion: a m___________________ relationship between two (or more) quantities;</a:t>
            </a:r>
          </a:p>
          <a:p>
            <a:endParaRPr lang="en-US" sz="2400" dirty="0"/>
          </a:p>
          <a:p>
            <a:r>
              <a:rPr lang="en-US" sz="2400" dirty="0"/>
              <a:t>Both quantities increase or decrease at the same r___________.</a:t>
            </a:r>
          </a:p>
          <a:p>
            <a:endParaRPr lang="en-US" sz="2400" dirty="0"/>
          </a:p>
          <a:p>
            <a:r>
              <a:rPr lang="en-US" sz="2400" dirty="0"/>
              <a:t>Two f__________ (or r_____________) are equal.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480093-FC3B-C045-937E-85F54B33ED33}"/>
                  </a:ext>
                </a:extLst>
              </p:cNvPr>
              <p:cNvSpPr txBox="1"/>
              <p:nvPr/>
            </p:nvSpPr>
            <p:spPr>
              <a:xfrm>
                <a:off x="443792" y="2914069"/>
                <a:ext cx="1179554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9 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480093-FC3B-C045-937E-85F54B33ED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792" y="2914069"/>
                <a:ext cx="1179554" cy="783804"/>
              </a:xfrm>
              <a:prstGeom prst="rect">
                <a:avLst/>
              </a:prstGeom>
              <a:blipFill>
                <a:blip r:embed="rId5"/>
                <a:stretch>
                  <a:fillRect t="-1587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D95F07-3286-E547-88A9-64C263B09394}"/>
                  </a:ext>
                </a:extLst>
              </p:cNvPr>
              <p:cNvSpPr txBox="1"/>
              <p:nvPr/>
            </p:nvSpPr>
            <p:spPr>
              <a:xfrm>
                <a:off x="7987225" y="2850141"/>
                <a:ext cx="104490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:4</m:t>
                      </m:r>
                    </m:oMath>
                  </m:oMathPara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:12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D95F07-3286-E547-88A9-64C263B09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225" y="2850141"/>
                <a:ext cx="1044901" cy="8309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4D21066-4125-5D4A-ABD5-3CC910C0EA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2893" y="5615180"/>
            <a:ext cx="2222500" cy="1219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079A5F-5B10-874B-8C0C-414462CED5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0242" y="3069262"/>
            <a:ext cx="1498559" cy="15124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75059F0-AAB7-1C4F-9D07-8D170B757F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9407" y="5506239"/>
            <a:ext cx="1817394" cy="12192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9EF1783-30ED-B54E-B54D-2E9E791D3C7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44281"/>
          <a:stretch/>
        </p:blipFill>
        <p:spPr>
          <a:xfrm>
            <a:off x="3782831" y="2999006"/>
            <a:ext cx="2795445" cy="11650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67D4479-9CB0-6B4F-9946-7198F5C5B6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635" y="5243536"/>
            <a:ext cx="2332109" cy="15378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501A2B8-C451-034A-BD31-FF3A5B5EC03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2678" r="15254" b="34790"/>
          <a:stretch/>
        </p:blipFill>
        <p:spPr>
          <a:xfrm>
            <a:off x="785811" y="3978770"/>
            <a:ext cx="2700000" cy="12008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54F5C0-D144-5F40-B8D0-A5B88475548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93885" y="5727673"/>
            <a:ext cx="1866900" cy="10795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1CF5228-BC10-8645-9A10-578FDC3CAA9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85341" y="2956180"/>
            <a:ext cx="1456483" cy="95866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3195933-259D-7040-8E42-A5E8676DD02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57249" y="4258048"/>
            <a:ext cx="2222500" cy="103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31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9CCAF-6E17-DD49-A81C-D57A6EC1C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Frayer-</a:t>
            </a:r>
            <a:r>
              <a:rPr lang="en-GB" dirty="0" err="1"/>
              <a:t>model.co.uk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EC128-CD06-D34D-BE00-1643128A0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09E2DD-4650-8540-A599-B0CD93F6D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96" y="1600200"/>
            <a:ext cx="7666403" cy="498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15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00F051-C93C-2148-B4C3-9BD52AA50B03}"/>
              </a:ext>
            </a:extLst>
          </p:cNvPr>
          <p:cNvSpPr txBox="1"/>
          <p:nvPr/>
        </p:nvSpPr>
        <p:spPr>
          <a:xfrm>
            <a:off x="1143000" y="1132864"/>
            <a:ext cx="67246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rchitects Daughter" pitchFamily="2" charset="77"/>
              </a:rPr>
              <a:t>The multiplicative relationship</a:t>
            </a:r>
          </a:p>
        </p:txBody>
      </p:sp>
    </p:spTree>
    <p:extLst>
      <p:ext uri="{BB962C8B-B14F-4D97-AF65-F5344CB8AC3E}">
        <p14:creationId xmlns:p14="http://schemas.microsoft.com/office/powerpoint/2010/main" val="544298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D80F0-FA0A-534E-BDE8-F06073736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B210E-CC4B-ED40-8AB5-320F356B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E6D4E6-2811-1743-9426-571EF31DC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207256"/>
            <a:ext cx="5353050" cy="644348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5896DCB-9E8A-0A42-AD83-0156D8812764}"/>
              </a:ext>
            </a:extLst>
          </p:cNvPr>
          <p:cNvSpPr txBox="1">
            <a:spLocks/>
          </p:cNvSpPr>
          <p:nvPr/>
        </p:nvSpPr>
        <p:spPr>
          <a:xfrm>
            <a:off x="5581651" y="388497"/>
            <a:ext cx="3562349" cy="2582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 err="1"/>
              <a:t>Donsteward</a:t>
            </a:r>
            <a:r>
              <a:rPr lang="en-GB" dirty="0"/>
              <a:t>.</a:t>
            </a:r>
          </a:p>
          <a:p>
            <a:r>
              <a:rPr lang="en-GB" dirty="0" err="1"/>
              <a:t>blogspot</a:t>
            </a:r>
            <a:r>
              <a:rPr lang="en-GB" dirty="0"/>
              <a:t>.</a:t>
            </a:r>
          </a:p>
          <a:p>
            <a:r>
              <a:rPr lang="en-GB" dirty="0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632685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2">
            <a:extLst>
              <a:ext uri="{FF2B5EF4-FFF2-40B4-BE49-F238E27FC236}">
                <a16:creationId xmlns:a16="http://schemas.microsoft.com/office/drawing/2014/main" id="{900337A1-C3DF-6A44-9DF2-433FA0530695}"/>
              </a:ext>
            </a:extLst>
          </p:cNvPr>
          <p:cNvGraphicFramePr>
            <a:graphicFrameLocks noGrp="1"/>
          </p:cNvGraphicFramePr>
          <p:nvPr/>
        </p:nvGraphicFramePr>
        <p:xfrm>
          <a:off x="683568" y="1355286"/>
          <a:ext cx="1944216" cy="1647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val="472728142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432805989"/>
                    </a:ext>
                  </a:extLst>
                </a:gridCol>
              </a:tblGrid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507735"/>
                  </a:ext>
                </a:extLst>
              </a:tr>
              <a:tr h="823737">
                <a:tc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91838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C09F2A9-AC28-6E40-BF35-34C6759622B0}"/>
              </a:ext>
            </a:extLst>
          </p:cNvPr>
          <p:cNvSpPr txBox="1"/>
          <p:nvPr/>
        </p:nvSpPr>
        <p:spPr>
          <a:xfrm>
            <a:off x="323528" y="332656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In a proportion table, the horizontal values and the vertical values are in proportion.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9F2001-6AC0-7444-B9DE-2E3827B544C5}"/>
              </a:ext>
            </a:extLst>
          </p:cNvPr>
          <p:cNvSpPr txBox="1"/>
          <p:nvPr/>
        </p:nvSpPr>
        <p:spPr>
          <a:xfrm>
            <a:off x="338986" y="3573016"/>
            <a:ext cx="806489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Think: What is the missing number and why?</a:t>
            </a:r>
          </a:p>
        </p:txBody>
      </p:sp>
      <p:graphicFrame>
        <p:nvGraphicFramePr>
          <p:cNvPr id="7" name="Table 22">
            <a:extLst>
              <a:ext uri="{FF2B5EF4-FFF2-40B4-BE49-F238E27FC236}">
                <a16:creationId xmlns:a16="http://schemas.microsoft.com/office/drawing/2014/main" id="{B9CADD45-406A-0C4A-8593-D85BEBCC70DE}"/>
              </a:ext>
            </a:extLst>
          </p:cNvPr>
          <p:cNvGraphicFramePr>
            <a:graphicFrameLocks noGrp="1"/>
          </p:cNvGraphicFramePr>
          <p:nvPr/>
        </p:nvGraphicFramePr>
        <p:xfrm>
          <a:off x="680655" y="4583442"/>
          <a:ext cx="1944216" cy="1647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val="472728142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432805989"/>
                    </a:ext>
                  </a:extLst>
                </a:gridCol>
              </a:tblGrid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507735"/>
                  </a:ext>
                </a:extLst>
              </a:tr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7.5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91838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CF0F352-2CDC-784A-9A03-39FFDCC5C1A0}"/>
              </a:ext>
            </a:extLst>
          </p:cNvPr>
          <p:cNvSpPr txBox="1"/>
          <p:nvPr/>
        </p:nvSpPr>
        <p:spPr>
          <a:xfrm>
            <a:off x="5116913" y="1486525"/>
            <a:ext cx="323744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D______________ </a:t>
            </a:r>
          </a:p>
          <a:p>
            <a:pPr algn="ctr"/>
            <a:r>
              <a:rPr lang="en-US" sz="2800" dirty="0"/>
              <a:t>to find the M_______________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E25AAA-A462-9945-B244-47F7D48FE1BB}"/>
              </a:ext>
            </a:extLst>
          </p:cNvPr>
          <p:cNvGrpSpPr/>
          <p:nvPr/>
        </p:nvGrpSpPr>
        <p:grpSpPr>
          <a:xfrm>
            <a:off x="1336865" y="1194303"/>
            <a:ext cx="1233720" cy="266040"/>
            <a:chOff x="1336865" y="1194303"/>
            <a:chExt cx="1233720" cy="26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28F6EFB8-1222-2742-85F4-E917BD4475A5}"/>
                    </a:ext>
                  </a:extLst>
                </p14:cNvPr>
                <p14:cNvContentPartPr/>
                <p14:nvPr/>
              </p14:nvContentPartPr>
              <p14:xfrm>
                <a:off x="1336865" y="1210143"/>
                <a:ext cx="744840" cy="23472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28F6EFB8-1222-2742-85F4-E917BD4475A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306265" y="1179543"/>
                  <a:ext cx="8060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4BCAF497-A7E9-6B4E-89A5-E1A62108E8D1}"/>
                    </a:ext>
                  </a:extLst>
                </p14:cNvPr>
                <p14:cNvContentPartPr/>
                <p14:nvPr/>
              </p14:nvContentPartPr>
              <p14:xfrm>
                <a:off x="1966505" y="1366383"/>
                <a:ext cx="203400" cy="939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4BCAF497-A7E9-6B4E-89A5-E1A62108E8D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35905" y="1335423"/>
                  <a:ext cx="2646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1C495D4-CB47-DE49-805E-EB5D8D007111}"/>
                    </a:ext>
                  </a:extLst>
                </p14:cNvPr>
                <p14:cNvContentPartPr/>
                <p14:nvPr/>
              </p14:nvContentPartPr>
              <p14:xfrm>
                <a:off x="2278985" y="1231023"/>
                <a:ext cx="42120" cy="1252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1C495D4-CB47-DE49-805E-EB5D8D00711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48385" y="1200063"/>
                  <a:ext cx="10332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3F9209D-81EB-5146-8C2E-C2D28910A63C}"/>
                    </a:ext>
                  </a:extLst>
                </p14:cNvPr>
                <p14:cNvContentPartPr/>
                <p14:nvPr/>
              </p14:nvContentPartPr>
              <p14:xfrm>
                <a:off x="2253065" y="1246503"/>
                <a:ext cx="109800" cy="784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3F9209D-81EB-5146-8C2E-C2D28910A63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222105" y="1215903"/>
                  <a:ext cx="1710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AB6B2E7-6173-6540-B56D-8A2DC2C4F05A}"/>
                    </a:ext>
                  </a:extLst>
                </p14:cNvPr>
                <p14:cNvContentPartPr/>
                <p14:nvPr/>
              </p14:nvContentPartPr>
              <p14:xfrm>
                <a:off x="2466185" y="1194303"/>
                <a:ext cx="99360" cy="1044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AB6B2E7-6173-6540-B56D-8A2DC2C4F05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435585" y="1163703"/>
                  <a:ext cx="1605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3814E51-D688-0042-8419-8A119E0E9CA1}"/>
                    </a:ext>
                  </a:extLst>
                </p14:cNvPr>
                <p14:cNvContentPartPr/>
                <p14:nvPr/>
              </p14:nvContentPartPr>
              <p14:xfrm>
                <a:off x="2544305" y="1199703"/>
                <a:ext cx="26280" cy="1774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3814E51-D688-0042-8419-8A119E0E9CA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513705" y="1169103"/>
                  <a:ext cx="87840" cy="23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692FDBF-EA7C-4847-B86E-88D8DF48AEFA}"/>
              </a:ext>
            </a:extLst>
          </p:cNvPr>
          <p:cNvGrpSpPr/>
          <p:nvPr/>
        </p:nvGrpSpPr>
        <p:grpSpPr>
          <a:xfrm>
            <a:off x="1389065" y="1642143"/>
            <a:ext cx="515520" cy="359640"/>
            <a:chOff x="1389065" y="1642143"/>
            <a:chExt cx="515520" cy="35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755201F-BA76-C74F-83E0-EAD3FCB9E467}"/>
                    </a:ext>
                  </a:extLst>
                </p14:cNvPr>
                <p14:cNvContentPartPr/>
                <p14:nvPr/>
              </p14:nvContentPartPr>
              <p14:xfrm>
                <a:off x="1389065" y="1845183"/>
                <a:ext cx="515520" cy="1566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755201F-BA76-C74F-83E0-EAD3FCB9E46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358105" y="1814223"/>
                  <a:ext cx="5770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C2A8EC1-0832-FC4B-8896-4551DC21A553}"/>
                    </a:ext>
                  </a:extLst>
                </p14:cNvPr>
                <p14:cNvContentPartPr/>
                <p14:nvPr/>
              </p14:nvContentPartPr>
              <p14:xfrm>
                <a:off x="1602185" y="1746183"/>
                <a:ext cx="83520" cy="262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C2A8EC1-0832-FC4B-8896-4551DC21A55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571585" y="1715583"/>
                  <a:ext cx="1450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1B18693-FD96-D945-BBDF-AD8C87C34F52}"/>
                    </a:ext>
                  </a:extLst>
                </p14:cNvPr>
                <p14:cNvContentPartPr/>
                <p14:nvPr/>
              </p14:nvContentPartPr>
              <p14:xfrm>
                <a:off x="1623065" y="1663023"/>
                <a:ext cx="21240" cy="421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1B18693-FD96-D945-BBDF-AD8C87C34F5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92465" y="1632063"/>
                  <a:ext cx="824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E3350BB-C809-EF48-8A30-DEC2E3CEC511}"/>
                    </a:ext>
                  </a:extLst>
                </p14:cNvPr>
                <p14:cNvContentPartPr/>
                <p14:nvPr/>
              </p14:nvContentPartPr>
              <p14:xfrm>
                <a:off x="1664825" y="1845183"/>
                <a:ext cx="10800" cy="108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E3350BB-C809-EF48-8A30-DEC2E3CEC51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34225" y="1814223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F0C788F-9A6F-5C41-A1DE-4F1D60ED5DFA}"/>
                    </a:ext>
                  </a:extLst>
                </p14:cNvPr>
                <p14:cNvContentPartPr/>
                <p14:nvPr/>
              </p14:nvContentPartPr>
              <p14:xfrm>
                <a:off x="1768865" y="1657623"/>
                <a:ext cx="93960" cy="576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F0C788F-9A6F-5C41-A1DE-4F1D60ED5DF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38265" y="1627023"/>
                  <a:ext cx="1555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A80A19C-4E24-D74C-9113-AC837BF45B57}"/>
                    </a:ext>
                  </a:extLst>
                </p14:cNvPr>
                <p14:cNvContentPartPr/>
                <p14:nvPr/>
              </p14:nvContentPartPr>
              <p14:xfrm>
                <a:off x="1831505" y="1642143"/>
                <a:ext cx="26280" cy="889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A80A19C-4E24-D74C-9113-AC837BF45B5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800545" y="1611543"/>
                  <a:ext cx="87840" cy="15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2C11F2A-D9FF-D74A-9F41-0AA6CDDE27C0}"/>
              </a:ext>
            </a:extLst>
          </p:cNvPr>
          <p:cNvGrpSpPr/>
          <p:nvPr/>
        </p:nvGrpSpPr>
        <p:grpSpPr>
          <a:xfrm>
            <a:off x="2383025" y="1647183"/>
            <a:ext cx="1202760" cy="911160"/>
            <a:chOff x="2383025" y="1647183"/>
            <a:chExt cx="1202760" cy="91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623D610-2386-3F47-A800-424CE1044579}"/>
                    </a:ext>
                  </a:extLst>
                </p14:cNvPr>
                <p14:cNvContentPartPr/>
                <p14:nvPr/>
              </p14:nvContentPartPr>
              <p14:xfrm>
                <a:off x="2383025" y="1772103"/>
                <a:ext cx="276120" cy="7653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623D610-2386-3F47-A800-424CE104457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352425" y="1741503"/>
                  <a:ext cx="337680" cy="82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78628B3-D1C1-BA42-96C1-3FEBE149F32C}"/>
                    </a:ext>
                  </a:extLst>
                </p14:cNvPr>
                <p14:cNvContentPartPr/>
                <p14:nvPr/>
              </p14:nvContentPartPr>
              <p14:xfrm>
                <a:off x="2528825" y="2459343"/>
                <a:ext cx="114840" cy="835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78628B3-D1C1-BA42-96C1-3FEBE149F32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498225" y="2428743"/>
                  <a:ext cx="17640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33E8A6A-CF0B-1544-9981-7CEE7B1C759C}"/>
                    </a:ext>
                  </a:extLst>
                </p14:cNvPr>
                <p14:cNvContentPartPr/>
                <p14:nvPr/>
              </p14:nvContentPartPr>
              <p14:xfrm>
                <a:off x="2773265" y="2167743"/>
                <a:ext cx="31680" cy="1098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33E8A6A-CF0B-1544-9981-7CEE7B1C759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742665" y="2137143"/>
                  <a:ext cx="9288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F1D638E-EC0D-3343-8B9B-BF35AD5C0857}"/>
                    </a:ext>
                  </a:extLst>
                </p14:cNvPr>
                <p14:cNvContentPartPr/>
                <p14:nvPr/>
              </p14:nvContentPartPr>
              <p14:xfrm>
                <a:off x="2747345" y="2204103"/>
                <a:ext cx="73080" cy="471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F1D638E-EC0D-3343-8B9B-BF35AD5C085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716745" y="2173503"/>
                  <a:ext cx="1346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EA66624-0149-944E-8B3A-A156BCF59DE9}"/>
                    </a:ext>
                  </a:extLst>
                </p14:cNvPr>
                <p14:cNvContentPartPr/>
                <p14:nvPr/>
              </p14:nvContentPartPr>
              <p14:xfrm>
                <a:off x="2846345" y="2068743"/>
                <a:ext cx="109800" cy="1616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EA66624-0149-944E-8B3A-A156BCF59DE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815745" y="2038143"/>
                  <a:ext cx="1710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EEF416D-52F7-764F-84C2-6923F605A316}"/>
                    </a:ext>
                  </a:extLst>
                </p14:cNvPr>
                <p14:cNvContentPartPr/>
                <p14:nvPr/>
              </p14:nvContentPartPr>
              <p14:xfrm>
                <a:off x="2924465" y="1647183"/>
                <a:ext cx="234720" cy="9111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EEF416D-52F7-764F-84C2-6923F605A31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893505" y="1616583"/>
                  <a:ext cx="295920" cy="9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D31613D-6C9F-2F43-A472-9355AD5CA529}"/>
                    </a:ext>
                  </a:extLst>
                </p14:cNvPr>
                <p14:cNvContentPartPr/>
                <p14:nvPr/>
              </p14:nvContentPartPr>
              <p14:xfrm>
                <a:off x="3278345" y="1881543"/>
                <a:ext cx="130320" cy="316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D31613D-6C9F-2F43-A472-9355AD5CA52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247745" y="1850943"/>
                  <a:ext cx="1918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C53D264-D86F-324B-82EB-B76FD96F3CFD}"/>
                    </a:ext>
                  </a:extLst>
                </p14:cNvPr>
                <p14:cNvContentPartPr/>
                <p14:nvPr/>
              </p14:nvContentPartPr>
              <p14:xfrm>
                <a:off x="3320105" y="1818903"/>
                <a:ext cx="21240" cy="471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C53D264-D86F-324B-82EB-B76FD96F3CF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289145" y="1788303"/>
                  <a:ext cx="824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4111AB0-0285-C843-9617-A046C22D016E}"/>
                    </a:ext>
                  </a:extLst>
                </p14:cNvPr>
                <p14:cNvContentPartPr/>
                <p14:nvPr/>
              </p14:nvContentPartPr>
              <p14:xfrm>
                <a:off x="3356465" y="1996023"/>
                <a:ext cx="10800" cy="212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4111AB0-0285-C843-9617-A046C22D016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325865" y="1965423"/>
                  <a:ext cx="720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AE633D3-0DA0-8046-9BCE-C044634DCF61}"/>
                    </a:ext>
                  </a:extLst>
                </p14:cNvPr>
                <p14:cNvContentPartPr/>
                <p14:nvPr/>
              </p14:nvContentPartPr>
              <p14:xfrm>
                <a:off x="3465545" y="1767063"/>
                <a:ext cx="120240" cy="1929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AE633D3-0DA0-8046-9BCE-C044634DCF6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434945" y="1736463"/>
                  <a:ext cx="181440" cy="25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5513E5D-529B-8646-BE63-CA846B5E2DEC}"/>
              </a:ext>
            </a:extLst>
          </p:cNvPr>
          <p:cNvGrpSpPr/>
          <p:nvPr/>
        </p:nvGrpSpPr>
        <p:grpSpPr>
          <a:xfrm>
            <a:off x="774905" y="1818903"/>
            <a:ext cx="130320" cy="630360"/>
            <a:chOff x="774905" y="1818903"/>
            <a:chExt cx="130320" cy="63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4BD8EDB-8A84-6049-AB02-4E0185699925}"/>
                    </a:ext>
                  </a:extLst>
                </p14:cNvPr>
                <p14:cNvContentPartPr/>
                <p14:nvPr/>
              </p14:nvContentPartPr>
              <p14:xfrm>
                <a:off x="774905" y="1818903"/>
                <a:ext cx="83520" cy="5990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4BD8EDB-8A84-6049-AB02-4E018569992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43945" y="1788303"/>
                  <a:ext cx="145080" cy="66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F563698-7F63-3D44-9BC4-8766011DCFFA}"/>
                    </a:ext>
                  </a:extLst>
                </p14:cNvPr>
                <p14:cNvContentPartPr/>
                <p14:nvPr/>
              </p14:nvContentPartPr>
              <p14:xfrm>
                <a:off x="790385" y="2344863"/>
                <a:ext cx="114840" cy="1044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F563698-7F63-3D44-9BC4-8766011DCFF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59785" y="2313903"/>
                  <a:ext cx="176400" cy="16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0F297FB2-1E09-BB48-8589-FBD79A23DF0C}"/>
                  </a:ext>
                </a:extLst>
              </p14:cNvPr>
              <p14:cNvContentPartPr/>
              <p14:nvPr/>
            </p14:nvContentPartPr>
            <p14:xfrm>
              <a:off x="451985" y="1767063"/>
              <a:ext cx="88920" cy="67932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0F297FB2-1E09-BB48-8589-FBD79A23DF0C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21385" y="1736463"/>
                <a:ext cx="150120" cy="740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41C6D055-382F-1A49-B788-3F081FF2794D}"/>
              </a:ext>
            </a:extLst>
          </p:cNvPr>
          <p:cNvGrpSpPr/>
          <p:nvPr/>
        </p:nvGrpSpPr>
        <p:grpSpPr>
          <a:xfrm>
            <a:off x="1300505" y="2860023"/>
            <a:ext cx="609120" cy="432360"/>
            <a:chOff x="1300505" y="2860023"/>
            <a:chExt cx="609120" cy="43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3E5DF25-9848-3744-82F0-1273AE8D7EDF}"/>
                    </a:ext>
                  </a:extLst>
                </p14:cNvPr>
                <p14:cNvContentPartPr/>
                <p14:nvPr/>
              </p14:nvContentPartPr>
              <p14:xfrm>
                <a:off x="1466825" y="2891343"/>
                <a:ext cx="406440" cy="13032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3E5DF25-9848-3744-82F0-1273AE8D7ED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436225" y="2860743"/>
                  <a:ext cx="4676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3C9E8AF-8749-E44D-88B7-E77410460558}"/>
                    </a:ext>
                  </a:extLst>
                </p14:cNvPr>
                <p14:cNvContentPartPr/>
                <p14:nvPr/>
              </p14:nvContentPartPr>
              <p14:xfrm>
                <a:off x="1841585" y="2860023"/>
                <a:ext cx="68040" cy="1044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3C9E8AF-8749-E44D-88B7-E7741046055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810985" y="2829423"/>
                  <a:ext cx="12924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B0910D4-9C47-7F4C-BB4F-4A3DA87278A0}"/>
                    </a:ext>
                  </a:extLst>
                </p14:cNvPr>
                <p14:cNvContentPartPr/>
                <p14:nvPr/>
              </p14:nvContentPartPr>
              <p14:xfrm>
                <a:off x="1300505" y="3109863"/>
                <a:ext cx="583200" cy="18252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B0910D4-9C47-7F4C-BB4F-4A3DA87278A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269905" y="3079263"/>
                  <a:ext cx="644760" cy="24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52AFEBE-35DE-2846-B626-5C5D27A0F6B0}"/>
              </a:ext>
            </a:extLst>
          </p:cNvPr>
          <p:cNvGrpSpPr/>
          <p:nvPr/>
        </p:nvGrpSpPr>
        <p:grpSpPr>
          <a:xfrm>
            <a:off x="170825" y="4921023"/>
            <a:ext cx="651240" cy="927000"/>
            <a:chOff x="170825" y="4921023"/>
            <a:chExt cx="651240" cy="92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53C5223-1B83-7747-B22E-1AD2283A6BDB}"/>
                    </a:ext>
                  </a:extLst>
                </p14:cNvPr>
                <p14:cNvContentPartPr/>
                <p14:nvPr/>
              </p14:nvContentPartPr>
              <p14:xfrm>
                <a:off x="525065" y="4921023"/>
                <a:ext cx="297000" cy="8697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53C5223-1B83-7747-B22E-1AD2283A6BD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94105" y="4890423"/>
                  <a:ext cx="358560" cy="9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E336066-F3C5-3242-82E4-4CF21B8A7D49}"/>
                    </a:ext>
                  </a:extLst>
                </p14:cNvPr>
                <p14:cNvContentPartPr/>
                <p14:nvPr/>
              </p14:nvContentPartPr>
              <p14:xfrm>
                <a:off x="592385" y="5650023"/>
                <a:ext cx="146160" cy="1980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E336066-F3C5-3242-82E4-4CF21B8A7D4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61785" y="5619063"/>
                  <a:ext cx="20736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861F468-83C7-7C48-96A8-E1956153737F}"/>
                    </a:ext>
                  </a:extLst>
                </p14:cNvPr>
                <p14:cNvContentPartPr/>
                <p14:nvPr/>
              </p14:nvContentPartPr>
              <p14:xfrm>
                <a:off x="212585" y="5248983"/>
                <a:ext cx="68040" cy="3672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861F468-83C7-7C48-96A8-E1956153737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81985" y="5218383"/>
                  <a:ext cx="1292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880814C-81D6-B640-9926-A50F0AC466FC}"/>
                    </a:ext>
                  </a:extLst>
                </p14:cNvPr>
                <p14:cNvContentPartPr/>
                <p14:nvPr/>
              </p14:nvContentPartPr>
              <p14:xfrm>
                <a:off x="228065" y="5197143"/>
                <a:ext cx="5400" cy="2124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880814C-81D6-B640-9926-A50F0AC466F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97465" y="5166183"/>
                  <a:ext cx="669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79F9714-4B0F-624F-B13E-5A2623DDF27A}"/>
                    </a:ext>
                  </a:extLst>
                </p14:cNvPr>
                <p14:cNvContentPartPr/>
                <p14:nvPr/>
              </p14:nvContentPartPr>
              <p14:xfrm>
                <a:off x="264785" y="5327103"/>
                <a:ext cx="15840" cy="2628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79F9714-4B0F-624F-B13E-5A2623DDF27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33825" y="5296503"/>
                  <a:ext cx="774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E4A40F1-1A3B-914D-BD5F-F41FED2E2654}"/>
                    </a:ext>
                  </a:extLst>
                </p14:cNvPr>
                <p14:cNvContentPartPr/>
                <p14:nvPr/>
              </p14:nvContentPartPr>
              <p14:xfrm>
                <a:off x="311585" y="5098143"/>
                <a:ext cx="130320" cy="1407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E4A40F1-1A3B-914D-BD5F-F41FED2E265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80985" y="5067543"/>
                  <a:ext cx="1918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E718DC8-60D7-0348-B6FA-45F9205FEF41}"/>
                    </a:ext>
                  </a:extLst>
                </p14:cNvPr>
                <p14:cNvContentPartPr/>
                <p14:nvPr/>
              </p14:nvContentPartPr>
              <p14:xfrm>
                <a:off x="254345" y="5592783"/>
                <a:ext cx="15840" cy="1512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E718DC8-60D7-0348-B6FA-45F9205FEF4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23385" y="5561823"/>
                  <a:ext cx="774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62DAE002-E78A-D14A-B390-4736ACE4F99D}"/>
                    </a:ext>
                  </a:extLst>
                </p14:cNvPr>
                <p14:cNvContentPartPr/>
                <p14:nvPr/>
              </p14:nvContentPartPr>
              <p14:xfrm>
                <a:off x="170825" y="5644623"/>
                <a:ext cx="130320" cy="4212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62DAE002-E78A-D14A-B390-4736ACE4F99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40225" y="5614023"/>
                  <a:ext cx="1918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0474C88-8702-6F47-87F2-21E609DEE718}"/>
                    </a:ext>
                  </a:extLst>
                </p14:cNvPr>
                <p14:cNvContentPartPr/>
                <p14:nvPr/>
              </p14:nvContentPartPr>
              <p14:xfrm>
                <a:off x="295745" y="5498823"/>
                <a:ext cx="57600" cy="1720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0474C88-8702-6F47-87F2-21E609DEE71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65145" y="5468223"/>
                  <a:ext cx="11880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3137BE9-D816-7246-807C-CBA8FE7E8BCC}"/>
                    </a:ext>
                  </a:extLst>
                </p14:cNvPr>
                <p14:cNvContentPartPr/>
                <p14:nvPr/>
              </p14:nvContentPartPr>
              <p14:xfrm>
                <a:off x="301145" y="5436543"/>
                <a:ext cx="73080" cy="784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3137BE9-D816-7246-807C-CBA8FE7E8BC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70545" y="5405943"/>
                  <a:ext cx="134640" cy="13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A83680E-29B5-E844-B611-13766478A5C0}"/>
              </a:ext>
            </a:extLst>
          </p:cNvPr>
          <p:cNvGrpSpPr/>
          <p:nvPr/>
        </p:nvGrpSpPr>
        <p:grpSpPr>
          <a:xfrm>
            <a:off x="1243265" y="6128823"/>
            <a:ext cx="900720" cy="406080"/>
            <a:chOff x="1243265" y="6128823"/>
            <a:chExt cx="900720" cy="40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5DF9AFC8-BB49-A74E-BBFB-E15AE6736D5F}"/>
                    </a:ext>
                  </a:extLst>
                </p14:cNvPr>
                <p14:cNvContentPartPr/>
                <p14:nvPr/>
              </p14:nvContentPartPr>
              <p14:xfrm>
                <a:off x="1243265" y="6128823"/>
                <a:ext cx="900720" cy="2138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5DF9AFC8-BB49-A74E-BBFB-E15AE6736D5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212665" y="6097863"/>
                  <a:ext cx="96228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E8BEF58-F3FB-9E40-BAA6-7111333555B3}"/>
                    </a:ext>
                  </a:extLst>
                </p14:cNvPr>
                <p14:cNvContentPartPr/>
                <p14:nvPr/>
              </p14:nvContentPartPr>
              <p14:xfrm>
                <a:off x="1264145" y="6461823"/>
                <a:ext cx="135720" cy="4212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E8BEF58-F3FB-9E40-BAA6-7111333555B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233185" y="6431223"/>
                  <a:ext cx="1969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FF756359-D99C-9E4A-A14D-BECB4777E548}"/>
                    </a:ext>
                  </a:extLst>
                </p14:cNvPr>
                <p14:cNvContentPartPr/>
                <p14:nvPr/>
              </p14:nvContentPartPr>
              <p14:xfrm>
                <a:off x="1321385" y="6420063"/>
                <a:ext cx="5400" cy="1080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FF756359-D99C-9E4A-A14D-BECB4777E54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290425" y="6389463"/>
                  <a:ext cx="669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2AF8D8A-1048-6444-9AE8-9FA86CE03CD4}"/>
                    </a:ext>
                  </a:extLst>
                </p14:cNvPr>
                <p14:cNvContentPartPr/>
                <p14:nvPr/>
              </p14:nvContentPartPr>
              <p14:xfrm>
                <a:off x="1389065" y="6508623"/>
                <a:ext cx="10800" cy="2628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2AF8D8A-1048-6444-9AE8-9FA86CE03CD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358105" y="6478023"/>
                  <a:ext cx="720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5FCC889A-5EF1-644F-A3BF-C1A36565D7D1}"/>
                    </a:ext>
                  </a:extLst>
                </p14:cNvPr>
                <p14:cNvContentPartPr/>
                <p14:nvPr/>
              </p14:nvContentPartPr>
              <p14:xfrm>
                <a:off x="1472225" y="6321423"/>
                <a:ext cx="125280" cy="1929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5FCC889A-5EF1-644F-A3BF-C1A36565D7D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441625" y="6290463"/>
                  <a:ext cx="186480" cy="25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FB2E4CD-7CD0-1942-9A7E-473BC1C16322}"/>
              </a:ext>
            </a:extLst>
          </p:cNvPr>
          <p:cNvGrpSpPr/>
          <p:nvPr/>
        </p:nvGrpSpPr>
        <p:grpSpPr>
          <a:xfrm>
            <a:off x="1883345" y="6243303"/>
            <a:ext cx="536400" cy="348840"/>
            <a:chOff x="1883345" y="6243303"/>
            <a:chExt cx="536400" cy="34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33F0EE01-1497-B347-9E17-22489E0A18B0}"/>
                    </a:ext>
                  </a:extLst>
                </p14:cNvPr>
                <p14:cNvContentPartPr/>
                <p14:nvPr/>
              </p14:nvContentPartPr>
              <p14:xfrm>
                <a:off x="1909265" y="6461823"/>
                <a:ext cx="62640" cy="13032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33F0EE01-1497-B347-9E17-22489E0A18B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878665" y="6431223"/>
                  <a:ext cx="12420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32BA74A2-F6B6-774C-95A4-E9054142A16D}"/>
                    </a:ext>
                  </a:extLst>
                </p14:cNvPr>
                <p14:cNvContentPartPr/>
                <p14:nvPr/>
              </p14:nvContentPartPr>
              <p14:xfrm>
                <a:off x="1883345" y="6514023"/>
                <a:ext cx="125280" cy="5256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32BA74A2-F6B6-774C-95A4-E9054142A16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852745" y="6483063"/>
                  <a:ext cx="1864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3759523-26C4-D340-81BD-B1F879344E90}"/>
                    </a:ext>
                  </a:extLst>
                </p14:cNvPr>
                <p14:cNvContentPartPr/>
                <p14:nvPr/>
              </p14:nvContentPartPr>
              <p14:xfrm>
                <a:off x="2013665" y="6409623"/>
                <a:ext cx="156600" cy="1303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3759523-26C4-D340-81BD-B1F879344E9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982705" y="6379023"/>
                  <a:ext cx="21780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564F2AE3-F804-0548-9A37-137B8D679BBD}"/>
                    </a:ext>
                  </a:extLst>
                </p14:cNvPr>
                <p14:cNvContentPartPr/>
                <p14:nvPr/>
              </p14:nvContentPartPr>
              <p14:xfrm>
                <a:off x="2221745" y="6430503"/>
                <a:ext cx="10800" cy="1080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564F2AE3-F804-0548-9A37-137B8D679BB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191145" y="6399903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5B8EFF98-9321-1044-8527-B0364F284BA5}"/>
                    </a:ext>
                  </a:extLst>
                </p14:cNvPr>
                <p14:cNvContentPartPr/>
                <p14:nvPr/>
              </p14:nvContentPartPr>
              <p14:xfrm>
                <a:off x="2294465" y="6284703"/>
                <a:ext cx="73080" cy="14616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5B8EFF98-9321-1044-8527-B0364F284BA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263865" y="6254103"/>
                  <a:ext cx="1346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6B5E73F3-8CEE-0348-BE37-AC33E25CC84A}"/>
                    </a:ext>
                  </a:extLst>
                </p14:cNvPr>
                <p14:cNvContentPartPr/>
                <p14:nvPr/>
              </p14:nvContentPartPr>
              <p14:xfrm>
                <a:off x="2341265" y="6243303"/>
                <a:ext cx="78480" cy="2628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6B5E73F3-8CEE-0348-BE37-AC33E25CC84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310665" y="6212703"/>
                  <a:ext cx="139680" cy="8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842AF102-ECF1-4441-BB4D-7FA084B59FB6}"/>
                  </a:ext>
                </a:extLst>
              </p14:cNvPr>
              <p14:cNvContentPartPr/>
              <p14:nvPr/>
            </p14:nvContentPartPr>
            <p14:xfrm>
              <a:off x="5854865" y="1688943"/>
              <a:ext cx="104400" cy="172080"/>
            </p14:xfrm>
          </p:contentPart>
        </mc:Choice>
        <mc:Fallback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842AF102-ECF1-4441-BB4D-7FA084B59FB6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5823905" y="1658343"/>
                <a:ext cx="16596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F24B8F8C-8029-8145-86CB-DAFCB2DD60A5}"/>
                  </a:ext>
                </a:extLst>
              </p14:cNvPr>
              <p14:cNvContentPartPr/>
              <p14:nvPr/>
            </p14:nvContentPartPr>
            <p14:xfrm>
              <a:off x="5917145" y="1584903"/>
              <a:ext cx="15840" cy="2124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F24B8F8C-8029-8145-86CB-DAFCB2DD60A5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5886545" y="1554303"/>
                <a:ext cx="7740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60F0DBF3-124E-A840-A154-0A612E0EF9D7}"/>
                  </a:ext>
                </a:extLst>
              </p14:cNvPr>
              <p14:cNvContentPartPr/>
              <p14:nvPr/>
            </p14:nvContentPartPr>
            <p14:xfrm>
              <a:off x="6062945" y="1683543"/>
              <a:ext cx="161640" cy="19296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60F0DBF3-124E-A840-A154-0A612E0EF9D7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6032345" y="1652943"/>
                <a:ext cx="22320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B328F546-EE0E-BF47-A189-741F280211F4}"/>
                  </a:ext>
                </a:extLst>
              </p14:cNvPr>
              <p14:cNvContentPartPr/>
              <p14:nvPr/>
            </p14:nvContentPartPr>
            <p14:xfrm>
              <a:off x="6291905" y="1678503"/>
              <a:ext cx="135720" cy="18252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B328F546-EE0E-BF47-A189-741F280211F4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6261305" y="1647903"/>
                <a:ext cx="196920" cy="24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12E92D84-5147-AB4B-98F3-F5B795083F8F}"/>
                  </a:ext>
                </a:extLst>
              </p14:cNvPr>
              <p14:cNvContentPartPr/>
              <p14:nvPr/>
            </p14:nvContentPartPr>
            <p14:xfrm>
              <a:off x="6422225" y="1626303"/>
              <a:ext cx="21240" cy="1080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12E92D84-5147-AB4B-98F3-F5B795083F8F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6391265" y="1595703"/>
                <a:ext cx="824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1D7320E6-5218-924C-B60F-2D3FA8C2BF88}"/>
                  </a:ext>
                </a:extLst>
              </p14:cNvPr>
              <p14:cNvContentPartPr/>
              <p14:nvPr/>
            </p14:nvContentPartPr>
            <p14:xfrm>
              <a:off x="6494945" y="1589943"/>
              <a:ext cx="557280" cy="265680"/>
            </p14:xfrm>
          </p:contentPart>
        </mc:Choice>
        <mc:Fallback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1D7320E6-5218-924C-B60F-2D3FA8C2BF88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6464345" y="1559343"/>
                <a:ext cx="618480" cy="32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CE349A75-A2F1-5747-A990-F93C58788C2F}"/>
                  </a:ext>
                </a:extLst>
              </p14:cNvPr>
              <p14:cNvContentPartPr/>
              <p14:nvPr/>
            </p14:nvContentPartPr>
            <p14:xfrm>
              <a:off x="5688185" y="2537823"/>
              <a:ext cx="822600" cy="22896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CE349A75-A2F1-5747-A990-F93C58788C2F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5657585" y="2507223"/>
                <a:ext cx="88416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A582508C-8FE9-1F46-A8F9-21171994858B}"/>
                  </a:ext>
                </a:extLst>
              </p14:cNvPr>
              <p14:cNvContentPartPr/>
              <p14:nvPr/>
            </p14:nvContentPartPr>
            <p14:xfrm>
              <a:off x="6469025" y="2506143"/>
              <a:ext cx="36720" cy="1080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A582508C-8FE9-1F46-A8F9-21171994858B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6438065" y="2475543"/>
                <a:ext cx="982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9EE95C70-6B47-D24C-B39F-E13B2FACF9CA}"/>
                  </a:ext>
                </a:extLst>
              </p14:cNvPr>
              <p14:cNvContentPartPr/>
              <p14:nvPr/>
            </p14:nvContentPartPr>
            <p14:xfrm>
              <a:off x="6205865" y="2578863"/>
              <a:ext cx="70920" cy="1080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9EE95C70-6B47-D24C-B39F-E13B2FACF9CA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6175265" y="2548263"/>
                <a:ext cx="1321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220DC6B7-46EB-8B43-85E6-BDED73AD4F82}"/>
                  </a:ext>
                </a:extLst>
              </p14:cNvPr>
              <p14:cNvContentPartPr/>
              <p14:nvPr/>
            </p14:nvContentPartPr>
            <p14:xfrm>
              <a:off x="6593945" y="2516583"/>
              <a:ext cx="921600" cy="39024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220DC6B7-46EB-8B43-85E6-BDED73AD4F82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6562985" y="2485983"/>
                <a:ext cx="98316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FF1AEF3F-3CCB-284C-9777-15DA08D1DAE2}"/>
                  </a:ext>
                </a:extLst>
              </p14:cNvPr>
              <p14:cNvContentPartPr/>
              <p14:nvPr/>
            </p14:nvContentPartPr>
            <p14:xfrm>
              <a:off x="7202705" y="2490303"/>
              <a:ext cx="15840" cy="540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FF1AEF3F-3CCB-284C-9777-15DA08D1DAE2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7172105" y="2459703"/>
                <a:ext cx="77400" cy="6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265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08F95-4B63-9F42-AEE0-8B26026A4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2500" b="0" dirty="0"/>
              <a:t>Think: What multiplication and division steps can we use?</a:t>
            </a:r>
          </a:p>
        </p:txBody>
      </p:sp>
      <p:graphicFrame>
        <p:nvGraphicFramePr>
          <p:cNvPr id="4" name="Table 22">
            <a:extLst>
              <a:ext uri="{FF2B5EF4-FFF2-40B4-BE49-F238E27FC236}">
                <a16:creationId xmlns:a16="http://schemas.microsoft.com/office/drawing/2014/main" id="{020B6727-256D-2F4F-80A5-53D093F72A54}"/>
              </a:ext>
            </a:extLst>
          </p:cNvPr>
          <p:cNvGraphicFramePr>
            <a:graphicFrameLocks noGrp="1"/>
          </p:cNvGraphicFramePr>
          <p:nvPr/>
        </p:nvGraphicFramePr>
        <p:xfrm>
          <a:off x="601955" y="3908504"/>
          <a:ext cx="1944216" cy="1647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val="472728142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432805989"/>
                    </a:ext>
                  </a:extLst>
                </a:gridCol>
              </a:tblGrid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507735"/>
                  </a:ext>
                </a:extLst>
              </a:tr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918386"/>
                  </a:ext>
                </a:extLst>
              </a:tr>
            </a:tbl>
          </a:graphicData>
        </a:graphic>
      </p:graphicFrame>
      <p:graphicFrame>
        <p:nvGraphicFramePr>
          <p:cNvPr id="5" name="Table 22">
            <a:extLst>
              <a:ext uri="{FF2B5EF4-FFF2-40B4-BE49-F238E27FC236}">
                <a16:creationId xmlns:a16="http://schemas.microsoft.com/office/drawing/2014/main" id="{72B8C62A-81F0-C042-BBC6-5D991E3C078E}"/>
              </a:ext>
            </a:extLst>
          </p:cNvPr>
          <p:cNvGraphicFramePr>
            <a:graphicFrameLocks noGrp="1"/>
          </p:cNvGraphicFramePr>
          <p:nvPr/>
        </p:nvGraphicFramePr>
        <p:xfrm>
          <a:off x="3352708" y="3886961"/>
          <a:ext cx="1944216" cy="1647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val="472728142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432805989"/>
                    </a:ext>
                  </a:extLst>
                </a:gridCol>
              </a:tblGrid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507735"/>
                  </a:ext>
                </a:extLst>
              </a:tr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918386"/>
                  </a:ext>
                </a:extLst>
              </a:tr>
            </a:tbl>
          </a:graphicData>
        </a:graphic>
      </p:graphicFrame>
      <p:graphicFrame>
        <p:nvGraphicFramePr>
          <p:cNvPr id="6" name="Table 22">
            <a:extLst>
              <a:ext uri="{FF2B5EF4-FFF2-40B4-BE49-F238E27FC236}">
                <a16:creationId xmlns:a16="http://schemas.microsoft.com/office/drawing/2014/main" id="{1675611D-A0E7-E84C-919C-88A71275826B}"/>
              </a:ext>
            </a:extLst>
          </p:cNvPr>
          <p:cNvGraphicFramePr>
            <a:graphicFrameLocks noGrp="1"/>
          </p:cNvGraphicFramePr>
          <p:nvPr/>
        </p:nvGraphicFramePr>
        <p:xfrm>
          <a:off x="6300192" y="3908504"/>
          <a:ext cx="1944216" cy="1647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val="472728142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432805989"/>
                    </a:ext>
                  </a:extLst>
                </a:gridCol>
              </a:tblGrid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507735"/>
                  </a:ext>
                </a:extLst>
              </a:tr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918386"/>
                  </a:ext>
                </a:extLst>
              </a:tr>
            </a:tbl>
          </a:graphicData>
        </a:graphic>
      </p:graphicFrame>
      <p:graphicFrame>
        <p:nvGraphicFramePr>
          <p:cNvPr id="8" name="Table 22">
            <a:extLst>
              <a:ext uri="{FF2B5EF4-FFF2-40B4-BE49-F238E27FC236}">
                <a16:creationId xmlns:a16="http://schemas.microsoft.com/office/drawing/2014/main" id="{5D569D9C-50B4-8A4E-87B1-AF9A149FEE78}"/>
              </a:ext>
            </a:extLst>
          </p:cNvPr>
          <p:cNvGraphicFramePr>
            <a:graphicFrameLocks noGrp="1"/>
          </p:cNvGraphicFramePr>
          <p:nvPr/>
        </p:nvGraphicFramePr>
        <p:xfrm>
          <a:off x="611560" y="951753"/>
          <a:ext cx="972108" cy="2226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val="472728142"/>
                    </a:ext>
                  </a:extLst>
                </a:gridCol>
              </a:tblGrid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507735"/>
                  </a:ext>
                </a:extLst>
              </a:tr>
              <a:tr h="429374">
                <a:tc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918386"/>
                  </a:ext>
                </a:extLst>
              </a:tr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04676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0B7B059-F675-704A-B0C9-97A3249C0898}"/>
              </a:ext>
            </a:extLst>
          </p:cNvPr>
          <p:cNvGraphicFramePr>
            <a:graphicFrameLocks noGrp="1"/>
          </p:cNvGraphicFramePr>
          <p:nvPr/>
        </p:nvGraphicFramePr>
        <p:xfrm>
          <a:off x="2987824" y="951753"/>
          <a:ext cx="2282637" cy="823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0879">
                  <a:extLst>
                    <a:ext uri="{9D8B030D-6E8A-4147-A177-3AD203B41FA5}">
                      <a16:colId xmlns:a16="http://schemas.microsoft.com/office/drawing/2014/main" val="4185508573"/>
                    </a:ext>
                  </a:extLst>
                </a:gridCol>
                <a:gridCol w="760879">
                  <a:extLst>
                    <a:ext uri="{9D8B030D-6E8A-4147-A177-3AD203B41FA5}">
                      <a16:colId xmlns:a16="http://schemas.microsoft.com/office/drawing/2014/main" val="2949065731"/>
                    </a:ext>
                  </a:extLst>
                </a:gridCol>
                <a:gridCol w="760879">
                  <a:extLst>
                    <a:ext uri="{9D8B030D-6E8A-4147-A177-3AD203B41FA5}">
                      <a16:colId xmlns:a16="http://schemas.microsoft.com/office/drawing/2014/main" val="3180653236"/>
                    </a:ext>
                  </a:extLst>
                </a:gridCol>
              </a:tblGrid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638767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036245E-910C-F345-B2BF-5FF57E035EB6}"/>
              </a:ext>
            </a:extLst>
          </p:cNvPr>
          <p:cNvGraphicFramePr>
            <a:graphicFrameLocks noGrp="1"/>
          </p:cNvGraphicFramePr>
          <p:nvPr/>
        </p:nvGraphicFramePr>
        <p:xfrm>
          <a:off x="6156176" y="1775490"/>
          <a:ext cx="1944216" cy="823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19616062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39750847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12268498"/>
                    </a:ext>
                  </a:extLst>
                </a:gridCol>
              </a:tblGrid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7297015"/>
                  </a:ext>
                </a:extLst>
              </a:tr>
            </a:tbl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E56A8EA2-359B-A44E-BC18-AE8634E60A79}"/>
              </a:ext>
            </a:extLst>
          </p:cNvPr>
          <p:cNvGrpSpPr/>
          <p:nvPr/>
        </p:nvGrpSpPr>
        <p:grpSpPr>
          <a:xfrm>
            <a:off x="61745" y="1376463"/>
            <a:ext cx="1062000" cy="1598400"/>
            <a:chOff x="61745" y="1376463"/>
            <a:chExt cx="1062000" cy="159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454D71FE-4D83-1243-880B-4E917C9BB89D}"/>
                    </a:ext>
                  </a:extLst>
                </p14:cNvPr>
                <p14:cNvContentPartPr/>
                <p14:nvPr/>
              </p14:nvContentPartPr>
              <p14:xfrm>
                <a:off x="441545" y="1376463"/>
                <a:ext cx="312480" cy="14576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454D71FE-4D83-1243-880B-4E917C9BB89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10945" y="1345863"/>
                  <a:ext cx="374040" cy="151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EA7F3E5-560D-A64F-B4B6-44DFDF71B483}"/>
                    </a:ext>
                  </a:extLst>
                </p14:cNvPr>
                <p14:cNvContentPartPr/>
                <p14:nvPr/>
              </p14:nvContentPartPr>
              <p14:xfrm>
                <a:off x="727745" y="2709183"/>
                <a:ext cx="47160" cy="2656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EA7F3E5-560D-A64F-B4B6-44DFDF71B48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97145" y="2678583"/>
                  <a:ext cx="10872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53D1A43-1F55-0B4D-968C-A02BB7F6556C}"/>
                    </a:ext>
                  </a:extLst>
                </p14:cNvPr>
                <p14:cNvContentPartPr/>
                <p14:nvPr/>
              </p14:nvContentPartPr>
              <p14:xfrm>
                <a:off x="61745" y="1683543"/>
                <a:ext cx="114840" cy="626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53D1A43-1F55-0B4D-968C-A02BB7F6556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1145" y="1652943"/>
                  <a:ext cx="1764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B1AA756-3418-6442-873A-02A780581D37}"/>
                    </a:ext>
                  </a:extLst>
                </p14:cNvPr>
                <p14:cNvContentPartPr/>
                <p14:nvPr/>
              </p14:nvContentPartPr>
              <p14:xfrm>
                <a:off x="98105" y="1652583"/>
                <a:ext cx="10800" cy="262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B1AA756-3418-6442-873A-02A780581D3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7505" y="1621983"/>
                  <a:ext cx="720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501A432-3099-224F-9B15-E7925ACD2E45}"/>
                    </a:ext>
                  </a:extLst>
                </p14:cNvPr>
                <p14:cNvContentPartPr/>
                <p14:nvPr/>
              </p14:nvContentPartPr>
              <p14:xfrm>
                <a:off x="186665" y="1834743"/>
                <a:ext cx="5400" cy="54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501A432-3099-224F-9B15-E7925ACD2E4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56065" y="1804143"/>
                  <a:ext cx="66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36A1595-0197-8F48-A5AC-E585AD43FBD9}"/>
                    </a:ext>
                  </a:extLst>
                </p14:cNvPr>
                <p14:cNvContentPartPr/>
                <p14:nvPr/>
              </p14:nvContentPartPr>
              <p14:xfrm>
                <a:off x="238505" y="1480863"/>
                <a:ext cx="161640" cy="1774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36A1595-0197-8F48-A5AC-E585AD43FBD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07905" y="1449903"/>
                  <a:ext cx="22320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09DF707-7C45-D242-BACB-F06AD267CAF9}"/>
                    </a:ext>
                  </a:extLst>
                </p14:cNvPr>
                <p14:cNvContentPartPr/>
                <p14:nvPr/>
              </p14:nvContentPartPr>
              <p14:xfrm>
                <a:off x="915305" y="1887303"/>
                <a:ext cx="208440" cy="2905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09DF707-7C45-D242-BACB-F06AD267CAF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84705" y="1856703"/>
                  <a:ext cx="270000" cy="35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C6055DE-35AC-D44F-B476-0B1E6ACDE1E1}"/>
              </a:ext>
            </a:extLst>
          </p:cNvPr>
          <p:cNvGrpSpPr/>
          <p:nvPr/>
        </p:nvGrpSpPr>
        <p:grpSpPr>
          <a:xfrm>
            <a:off x="72185" y="2532063"/>
            <a:ext cx="276120" cy="271080"/>
            <a:chOff x="72185" y="2532063"/>
            <a:chExt cx="276120" cy="27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74C33DD-A39A-C541-B2D1-6A159BEE68E8}"/>
                    </a:ext>
                  </a:extLst>
                </p14:cNvPr>
                <p14:cNvContentPartPr/>
                <p14:nvPr/>
              </p14:nvContentPartPr>
              <p14:xfrm>
                <a:off x="113585" y="2651943"/>
                <a:ext cx="5400" cy="1512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74C33DD-A39A-C541-B2D1-6A159BEE68E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2985" y="2620983"/>
                  <a:ext cx="669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390CFBE-52FA-B740-917B-F849EDC1DE41}"/>
                    </a:ext>
                  </a:extLst>
                </p14:cNvPr>
                <p14:cNvContentPartPr/>
                <p14:nvPr/>
              </p14:nvContentPartPr>
              <p14:xfrm>
                <a:off x="72185" y="2709183"/>
                <a:ext cx="135720" cy="626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390CFBE-52FA-B740-917B-F849EDC1DE4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1225" y="2678583"/>
                  <a:ext cx="1969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D696C1F-BC24-8645-8F7D-98AFB7241627}"/>
                    </a:ext>
                  </a:extLst>
                </p14:cNvPr>
                <p14:cNvContentPartPr/>
                <p14:nvPr/>
              </p14:nvContentPartPr>
              <p14:xfrm>
                <a:off x="191705" y="2532063"/>
                <a:ext cx="156600" cy="2552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D696C1F-BC24-8645-8F7D-98AFB724162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1105" y="2501463"/>
                  <a:ext cx="217800" cy="31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9E70947-6517-2B48-8601-27A5FE8A8DD6}"/>
              </a:ext>
            </a:extLst>
          </p:cNvPr>
          <p:cNvGrpSpPr/>
          <p:nvPr/>
        </p:nvGrpSpPr>
        <p:grpSpPr>
          <a:xfrm>
            <a:off x="228065" y="4322703"/>
            <a:ext cx="557280" cy="932040"/>
            <a:chOff x="228065" y="4322703"/>
            <a:chExt cx="557280" cy="93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D446AC4-3193-3D4A-A76F-18A6C2625AD6}"/>
                    </a:ext>
                  </a:extLst>
                </p14:cNvPr>
                <p14:cNvContentPartPr/>
                <p14:nvPr/>
              </p14:nvContentPartPr>
              <p14:xfrm>
                <a:off x="587345" y="4322703"/>
                <a:ext cx="198000" cy="8852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D446AC4-3193-3D4A-A76F-18A6C2625AD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56745" y="4292103"/>
                  <a:ext cx="259560" cy="9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B5CB7C7-352D-C342-9BC4-CCE4E9AF5F32}"/>
                    </a:ext>
                  </a:extLst>
                </p14:cNvPr>
                <p14:cNvContentPartPr/>
                <p14:nvPr/>
              </p14:nvContentPartPr>
              <p14:xfrm>
                <a:off x="639545" y="5119023"/>
                <a:ext cx="125280" cy="1357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B5CB7C7-352D-C342-9BC4-CCE4E9AF5F3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8585" y="5088423"/>
                  <a:ext cx="1864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6A9FDA0-BAB0-2C48-AB0B-27C38154A30E}"/>
                    </a:ext>
                  </a:extLst>
                </p14:cNvPr>
                <p14:cNvContentPartPr/>
                <p14:nvPr/>
              </p14:nvContentPartPr>
              <p14:xfrm>
                <a:off x="230945" y="4567143"/>
                <a:ext cx="96480" cy="7308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6A9FDA0-BAB0-2C48-AB0B-27C38154A30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00345" y="4536543"/>
                  <a:ext cx="1576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B7840C3-F54C-7342-A3E0-1C017667780A}"/>
                    </a:ext>
                  </a:extLst>
                </p14:cNvPr>
                <p14:cNvContentPartPr/>
                <p14:nvPr/>
              </p14:nvContentPartPr>
              <p14:xfrm>
                <a:off x="254345" y="4551663"/>
                <a:ext cx="10800" cy="158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B7840C3-F54C-7342-A3E0-1C017667780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23385" y="4521063"/>
                  <a:ext cx="720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BCB635F-8DFA-6E4A-A4BF-754E80B550A5}"/>
                    </a:ext>
                  </a:extLst>
                </p14:cNvPr>
                <p14:cNvContentPartPr/>
                <p14:nvPr/>
              </p14:nvContentPartPr>
              <p14:xfrm>
                <a:off x="322025" y="4697463"/>
                <a:ext cx="21240" cy="212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BCB635F-8DFA-6E4A-A4BF-754E80B550A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91065" y="4666863"/>
                  <a:ext cx="824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CEC554C-E9E8-6741-8BC8-4BA4432491FF}"/>
                    </a:ext>
                  </a:extLst>
                </p14:cNvPr>
                <p14:cNvContentPartPr/>
                <p14:nvPr/>
              </p14:nvContentPartPr>
              <p14:xfrm>
                <a:off x="373865" y="4478583"/>
                <a:ext cx="161640" cy="1303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CEC554C-E9E8-6741-8BC8-4BA4432491F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43265" y="4447983"/>
                  <a:ext cx="22320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6FB51C3-ED41-484C-9376-D3F76065E907}"/>
                    </a:ext>
                  </a:extLst>
                </p14:cNvPr>
                <p14:cNvContentPartPr/>
                <p14:nvPr/>
              </p14:nvContentPartPr>
              <p14:xfrm>
                <a:off x="269825" y="5129463"/>
                <a:ext cx="15840" cy="1202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6FB51C3-ED41-484C-9376-D3F76065E90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39225" y="5098863"/>
                  <a:ext cx="774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26373B2-6E72-2049-A4DF-AEE0ED8BEB5D}"/>
                    </a:ext>
                  </a:extLst>
                </p14:cNvPr>
                <p14:cNvContentPartPr/>
                <p14:nvPr/>
              </p14:nvContentPartPr>
              <p14:xfrm>
                <a:off x="228065" y="5144943"/>
                <a:ext cx="104400" cy="3672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26373B2-6E72-2049-A4DF-AEE0ED8BEB5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97465" y="5114343"/>
                  <a:ext cx="1659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EF483E9-5E1F-3A42-8446-DFE0B7216708}"/>
                    </a:ext>
                  </a:extLst>
                </p14:cNvPr>
                <p14:cNvContentPartPr/>
                <p14:nvPr/>
              </p14:nvContentPartPr>
              <p14:xfrm>
                <a:off x="327065" y="4931463"/>
                <a:ext cx="130320" cy="2188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EF483E9-5E1F-3A42-8446-DFE0B721670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96465" y="4900863"/>
                  <a:ext cx="191880" cy="280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47477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00F051-C93C-2148-B4C3-9BD52AA50B03}"/>
              </a:ext>
            </a:extLst>
          </p:cNvPr>
          <p:cNvSpPr txBox="1"/>
          <p:nvPr/>
        </p:nvSpPr>
        <p:spPr>
          <a:xfrm>
            <a:off x="1143000" y="1132864"/>
            <a:ext cx="67246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rchitects Daughter" pitchFamily="2" charset="77"/>
              </a:rPr>
              <a:t>Applying to “standard” direct proportion problems</a:t>
            </a:r>
          </a:p>
        </p:txBody>
      </p:sp>
    </p:spTree>
    <p:extLst>
      <p:ext uri="{BB962C8B-B14F-4D97-AF65-F5344CB8AC3E}">
        <p14:creationId xmlns:p14="http://schemas.microsoft.com/office/powerpoint/2010/main" val="498069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C7C18E-41FE-D342-9432-E5E44775E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62" y="206822"/>
            <a:ext cx="6497538" cy="315487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B50DBE4-2D18-C34C-9416-9C6E268B8580}"/>
              </a:ext>
            </a:extLst>
          </p:cNvPr>
          <p:cNvGrpSpPr/>
          <p:nvPr/>
        </p:nvGrpSpPr>
        <p:grpSpPr>
          <a:xfrm>
            <a:off x="3038945" y="3640863"/>
            <a:ext cx="624600" cy="463680"/>
            <a:chOff x="3038945" y="3640863"/>
            <a:chExt cx="624600" cy="46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F5E99F3D-F026-8B4A-99AF-8918E93D1EC9}"/>
                    </a:ext>
                  </a:extLst>
                </p14:cNvPr>
                <p14:cNvContentPartPr/>
                <p14:nvPr/>
              </p14:nvContentPartPr>
              <p14:xfrm>
                <a:off x="3038945" y="3687663"/>
                <a:ext cx="57600" cy="30744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F5E99F3D-F026-8B4A-99AF-8918E93D1EC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8345" y="3657063"/>
                  <a:ext cx="11880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0C22B36-7C53-9B4B-B61B-58B0742A0B68}"/>
                    </a:ext>
                  </a:extLst>
                </p14:cNvPr>
                <p14:cNvContentPartPr/>
                <p14:nvPr/>
              </p14:nvContentPartPr>
              <p14:xfrm>
                <a:off x="3221105" y="3640863"/>
                <a:ext cx="161640" cy="316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0C22B36-7C53-9B4B-B61B-58B0742A0B6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190505" y="3610263"/>
                  <a:ext cx="2232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74F59F1-5DA2-6040-BF17-4328692693A5}"/>
                    </a:ext>
                  </a:extLst>
                </p14:cNvPr>
                <p14:cNvContentPartPr/>
                <p14:nvPr/>
              </p14:nvContentPartPr>
              <p14:xfrm>
                <a:off x="3236585" y="3645903"/>
                <a:ext cx="213840" cy="3276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74F59F1-5DA2-6040-BF17-4328692693A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05985" y="3615303"/>
                  <a:ext cx="275040" cy="38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57A9540-4684-7143-9006-0922C4AA7901}"/>
                    </a:ext>
                  </a:extLst>
                </p14:cNvPr>
                <p14:cNvContentPartPr/>
                <p14:nvPr/>
              </p14:nvContentPartPr>
              <p14:xfrm>
                <a:off x="3522785" y="3869823"/>
                <a:ext cx="26280" cy="2347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57A9540-4684-7143-9006-0922C4AA790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492185" y="3839223"/>
                  <a:ext cx="878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A95D25B-8F27-3943-B6B0-1E59A01EFB15}"/>
                    </a:ext>
                  </a:extLst>
                </p14:cNvPr>
                <p14:cNvContentPartPr/>
                <p14:nvPr/>
              </p14:nvContentPartPr>
              <p14:xfrm>
                <a:off x="3522785" y="3823383"/>
                <a:ext cx="140760" cy="1454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A95D25B-8F27-3943-B6B0-1E59A01EFB1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92185" y="3792783"/>
                  <a:ext cx="202320" cy="20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C8EC293-CB02-7C41-B086-598EBC7C96FB}"/>
                  </a:ext>
                </a:extLst>
              </p14:cNvPr>
              <p14:cNvContentPartPr/>
              <p14:nvPr/>
            </p14:nvContentPartPr>
            <p14:xfrm>
              <a:off x="4220465" y="3588663"/>
              <a:ext cx="202680" cy="30240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C8EC293-CB02-7C41-B086-598EBC7C96F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189865" y="3558063"/>
                <a:ext cx="264240" cy="36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2766764B-854E-7948-9CF3-F845840CB7E0}"/>
              </a:ext>
            </a:extLst>
          </p:cNvPr>
          <p:cNvGrpSpPr/>
          <p:nvPr/>
        </p:nvGrpSpPr>
        <p:grpSpPr>
          <a:xfrm>
            <a:off x="4121465" y="4223703"/>
            <a:ext cx="484200" cy="365040"/>
            <a:chOff x="4121465" y="4223703"/>
            <a:chExt cx="484200" cy="36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E02100B-E58F-EF46-869A-5753E01F37AA}"/>
                    </a:ext>
                  </a:extLst>
                </p14:cNvPr>
                <p14:cNvContentPartPr/>
                <p14:nvPr/>
              </p14:nvContentPartPr>
              <p14:xfrm>
                <a:off x="4121465" y="4270503"/>
                <a:ext cx="239760" cy="1566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E02100B-E58F-EF46-869A-5753E01F37A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090865" y="4239903"/>
                  <a:ext cx="3013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A8629B3-E554-C143-BC5B-F41AE7CA29DC}"/>
                    </a:ext>
                  </a:extLst>
                </p14:cNvPr>
                <p14:cNvContentPartPr/>
                <p14:nvPr/>
              </p14:nvContentPartPr>
              <p14:xfrm>
                <a:off x="4282745" y="4286343"/>
                <a:ext cx="10800" cy="3024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A8629B3-E554-C143-BC5B-F41AE7CA29D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252145" y="4255383"/>
                  <a:ext cx="7200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B2D659F-BD2C-604D-A6D4-F1FFDC0D61BC}"/>
                    </a:ext>
                  </a:extLst>
                </p14:cNvPr>
                <p14:cNvContentPartPr/>
                <p14:nvPr/>
              </p14:nvContentPartPr>
              <p14:xfrm>
                <a:off x="4418105" y="4223703"/>
                <a:ext cx="187560" cy="2970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B2D659F-BD2C-604D-A6D4-F1FFDC0D61B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387505" y="4193103"/>
                  <a:ext cx="249120" cy="35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4A61C72-DB93-0049-A88B-01EC37C5B456}"/>
              </a:ext>
            </a:extLst>
          </p:cNvPr>
          <p:cNvGrpSpPr/>
          <p:nvPr/>
        </p:nvGrpSpPr>
        <p:grpSpPr>
          <a:xfrm>
            <a:off x="3142985" y="3276543"/>
            <a:ext cx="224280" cy="203400"/>
            <a:chOff x="3142985" y="3276543"/>
            <a:chExt cx="224280" cy="20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F868282-CA4C-9D4A-9FFE-50D300B91A4B}"/>
                    </a:ext>
                  </a:extLst>
                </p14:cNvPr>
                <p14:cNvContentPartPr/>
                <p14:nvPr/>
              </p14:nvContentPartPr>
              <p14:xfrm>
                <a:off x="3142985" y="3276543"/>
                <a:ext cx="224280" cy="2034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F868282-CA4C-9D4A-9FFE-50D300B91A4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112385" y="3245583"/>
                  <a:ext cx="2854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7D3624E-2156-FB4C-B167-1A5681D56C58}"/>
                    </a:ext>
                  </a:extLst>
                </p14:cNvPr>
                <p14:cNvContentPartPr/>
                <p14:nvPr/>
              </p14:nvContentPartPr>
              <p14:xfrm>
                <a:off x="3160985" y="3333783"/>
                <a:ext cx="65880" cy="158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7D3624E-2156-FB4C-B167-1A5681D56C5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130385" y="3302823"/>
                  <a:ext cx="1270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047E0FA-D19D-DE47-B86C-1EAEC5BF3040}"/>
                    </a:ext>
                  </a:extLst>
                </p14:cNvPr>
                <p14:cNvContentPartPr/>
                <p14:nvPr/>
              </p14:nvContentPartPr>
              <p14:xfrm>
                <a:off x="3168905" y="3385623"/>
                <a:ext cx="109800" cy="54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047E0FA-D19D-DE47-B86C-1EAEC5BF304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138305" y="3355023"/>
                  <a:ext cx="17100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465F54B-D3F4-6A40-B177-7AC5D71E7021}"/>
              </a:ext>
            </a:extLst>
          </p:cNvPr>
          <p:cNvGrpSpPr/>
          <p:nvPr/>
        </p:nvGrpSpPr>
        <p:grpSpPr>
          <a:xfrm>
            <a:off x="4053785" y="3187983"/>
            <a:ext cx="676440" cy="265680"/>
            <a:chOff x="4053785" y="3187983"/>
            <a:chExt cx="676440" cy="26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0805233-710B-A94F-93F6-031685EBAA4C}"/>
                    </a:ext>
                  </a:extLst>
                </p14:cNvPr>
                <p14:cNvContentPartPr/>
                <p14:nvPr/>
              </p14:nvContentPartPr>
              <p14:xfrm>
                <a:off x="4053785" y="3292023"/>
                <a:ext cx="255240" cy="1616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0805233-710B-A94F-93F6-031685EBAA4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023185" y="3261423"/>
                  <a:ext cx="3168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0DFE861-6719-DD4D-B4BD-FBAFD8881F95}"/>
                    </a:ext>
                  </a:extLst>
                </p14:cNvPr>
                <p14:cNvContentPartPr/>
                <p14:nvPr/>
              </p14:nvContentPartPr>
              <p14:xfrm>
                <a:off x="4360865" y="3292743"/>
                <a:ext cx="26280" cy="1141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0DFE861-6719-DD4D-B4BD-FBAFD8881F9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330265" y="3261783"/>
                  <a:ext cx="878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AEE81CC-449A-E54E-BF6B-86BDFC8E6EF5}"/>
                    </a:ext>
                  </a:extLst>
                </p14:cNvPr>
                <p14:cNvContentPartPr/>
                <p14:nvPr/>
              </p14:nvContentPartPr>
              <p14:xfrm>
                <a:off x="4454465" y="3266103"/>
                <a:ext cx="130320" cy="1407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AEE81CC-449A-E54E-BF6B-86BDFC8E6EF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423865" y="3235503"/>
                  <a:ext cx="1918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A9688C8-9508-E54E-AD82-1AF4870D9DEF}"/>
                    </a:ext>
                  </a:extLst>
                </p14:cNvPr>
                <p14:cNvContentPartPr/>
                <p14:nvPr/>
              </p14:nvContentPartPr>
              <p14:xfrm>
                <a:off x="4647065" y="3245223"/>
                <a:ext cx="83160" cy="1566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A9688C8-9508-E54E-AD82-1AF4870D9DE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616465" y="3214623"/>
                  <a:ext cx="14436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E89DA2D-D285-4B40-B749-1E2B3574D379}"/>
                    </a:ext>
                  </a:extLst>
                </p14:cNvPr>
                <p14:cNvContentPartPr/>
                <p14:nvPr/>
              </p14:nvContentPartPr>
              <p14:xfrm>
                <a:off x="4397225" y="3187983"/>
                <a:ext cx="5400" cy="108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E89DA2D-D285-4B40-B749-1E2B3574D37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366625" y="3157383"/>
                  <a:ext cx="6696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B05EBC-395A-5547-9784-61989BF1D70F}"/>
              </a:ext>
            </a:extLst>
          </p:cNvPr>
          <p:cNvGrpSpPr/>
          <p:nvPr/>
        </p:nvGrpSpPr>
        <p:grpSpPr>
          <a:xfrm>
            <a:off x="4771985" y="3661743"/>
            <a:ext cx="250200" cy="729000"/>
            <a:chOff x="4771985" y="3661743"/>
            <a:chExt cx="250200" cy="72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582C7E9-7CEE-644A-9EFE-C4D6B0D21849}"/>
                    </a:ext>
                  </a:extLst>
                </p14:cNvPr>
                <p14:cNvContentPartPr/>
                <p14:nvPr/>
              </p14:nvContentPartPr>
              <p14:xfrm>
                <a:off x="4771985" y="3661743"/>
                <a:ext cx="250200" cy="7185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582C7E9-7CEE-644A-9EFE-C4D6B0D2184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741385" y="3630783"/>
                  <a:ext cx="311400" cy="78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F702E42-AAD1-E746-8EFF-1B708223FCE8}"/>
                    </a:ext>
                  </a:extLst>
                </p14:cNvPr>
                <p14:cNvContentPartPr/>
                <p14:nvPr/>
              </p14:nvContentPartPr>
              <p14:xfrm>
                <a:off x="4803305" y="4245663"/>
                <a:ext cx="156600" cy="14508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F702E42-AAD1-E746-8EFF-1B708223FCE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772705" y="4215063"/>
                  <a:ext cx="217800" cy="20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34D3A35-DDF5-C04B-913C-D69C01A9C30F}"/>
              </a:ext>
            </a:extLst>
          </p:cNvPr>
          <p:cNvGrpSpPr/>
          <p:nvPr/>
        </p:nvGrpSpPr>
        <p:grpSpPr>
          <a:xfrm>
            <a:off x="2596505" y="3765783"/>
            <a:ext cx="213480" cy="890280"/>
            <a:chOff x="2596505" y="3765783"/>
            <a:chExt cx="213480" cy="89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38E5FC2-1306-EF47-B2D3-BED0AF18AEE3}"/>
                    </a:ext>
                  </a:extLst>
                </p14:cNvPr>
                <p14:cNvContentPartPr/>
                <p14:nvPr/>
              </p14:nvContentPartPr>
              <p14:xfrm>
                <a:off x="2596505" y="3765783"/>
                <a:ext cx="172080" cy="8330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38E5FC2-1306-EF47-B2D3-BED0AF18AEE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565905" y="3735183"/>
                  <a:ext cx="233640" cy="89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79CA4FD-B080-2342-B207-CAE6206855CD}"/>
                    </a:ext>
                  </a:extLst>
                </p14:cNvPr>
                <p14:cNvContentPartPr/>
                <p14:nvPr/>
              </p14:nvContentPartPr>
              <p14:xfrm>
                <a:off x="2622425" y="4525743"/>
                <a:ext cx="187560" cy="1303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79CA4FD-B080-2342-B207-CAE6206855C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591825" y="4494783"/>
                  <a:ext cx="249120" cy="191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599618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240A5-B210-8941-903A-396D14711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Don Steward – </a:t>
            </a:r>
            <a:r>
              <a:rPr lang="en-GB" dirty="0" err="1"/>
              <a:t>REd</a:t>
            </a:r>
            <a:r>
              <a:rPr lang="en-GB" dirty="0"/>
              <a:t> Rugby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1FDDB-6EE6-9342-82A6-822DAC373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IMG_8390">
            <a:extLst>
              <a:ext uri="{FF2B5EF4-FFF2-40B4-BE49-F238E27FC236}">
                <a16:creationId xmlns:a16="http://schemas.microsoft.com/office/drawing/2014/main" id="{52FF8071-3B19-984D-8A00-B166C9BDF8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r="9793" b="9786"/>
          <a:stretch/>
        </p:blipFill>
        <p:spPr bwMode="auto">
          <a:xfrm>
            <a:off x="266700" y="1600199"/>
            <a:ext cx="5924550" cy="459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A8B6C2C-1C83-2E4E-AC55-4157217DDFBA}"/>
              </a:ext>
            </a:extLst>
          </p:cNvPr>
          <p:cNvGrpSpPr/>
          <p:nvPr/>
        </p:nvGrpSpPr>
        <p:grpSpPr>
          <a:xfrm>
            <a:off x="3647705" y="4405863"/>
            <a:ext cx="775800" cy="901080"/>
            <a:chOff x="3647705" y="4405863"/>
            <a:chExt cx="775800" cy="90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34A91E9-B308-2B4E-8234-1F80BC699265}"/>
                    </a:ext>
                  </a:extLst>
                </p14:cNvPr>
                <p14:cNvContentPartPr/>
                <p14:nvPr/>
              </p14:nvContentPartPr>
              <p14:xfrm>
                <a:off x="3647705" y="4405863"/>
                <a:ext cx="364680" cy="3855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34A91E9-B308-2B4E-8234-1F80BC69926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617105" y="4375263"/>
                  <a:ext cx="425880" cy="44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0034137-BAAD-5642-A0C5-4E161CC50140}"/>
                    </a:ext>
                  </a:extLst>
                </p14:cNvPr>
                <p14:cNvContentPartPr/>
                <p14:nvPr/>
              </p14:nvContentPartPr>
              <p14:xfrm>
                <a:off x="4043345" y="4879623"/>
                <a:ext cx="380160" cy="4273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0034137-BAAD-5642-A0C5-4E161CC5014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012745" y="4849023"/>
                  <a:ext cx="441720" cy="48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FAD2965-F9D7-B14F-8AD4-CDDBC4C40409}"/>
              </a:ext>
            </a:extLst>
          </p:cNvPr>
          <p:cNvGrpSpPr/>
          <p:nvPr/>
        </p:nvGrpSpPr>
        <p:grpSpPr>
          <a:xfrm>
            <a:off x="3647705" y="3010863"/>
            <a:ext cx="744840" cy="880200"/>
            <a:chOff x="3647705" y="3010863"/>
            <a:chExt cx="744840" cy="88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30D7844-F7BD-FD43-BFA2-FFD389465EE3}"/>
                    </a:ext>
                  </a:extLst>
                </p14:cNvPr>
                <p14:cNvContentPartPr/>
                <p14:nvPr/>
              </p14:nvContentPartPr>
              <p14:xfrm>
                <a:off x="3647705" y="3010863"/>
                <a:ext cx="333360" cy="4114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30D7844-F7BD-FD43-BFA2-FFD389465EE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617105" y="2980263"/>
                  <a:ext cx="394920" cy="47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CC3396B-8B32-D845-97A8-25FF957C14B2}"/>
                    </a:ext>
                  </a:extLst>
                </p14:cNvPr>
                <p14:cNvContentPartPr/>
                <p14:nvPr/>
              </p14:nvContentPartPr>
              <p14:xfrm>
                <a:off x="4090145" y="3515943"/>
                <a:ext cx="302400" cy="3751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CC3396B-8B32-D845-97A8-25FF957C14B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59545" y="3485343"/>
                  <a:ext cx="363600" cy="43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847D14D-B19C-914A-BBD6-A533B91B9C9D}"/>
              </a:ext>
            </a:extLst>
          </p:cNvPr>
          <p:cNvGrpSpPr/>
          <p:nvPr/>
        </p:nvGrpSpPr>
        <p:grpSpPr>
          <a:xfrm>
            <a:off x="6906065" y="3125343"/>
            <a:ext cx="406440" cy="271080"/>
            <a:chOff x="6906065" y="3125343"/>
            <a:chExt cx="406440" cy="27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20243CF3-B257-0B4F-8DE7-6C0696B204C6}"/>
                    </a:ext>
                  </a:extLst>
                </p14:cNvPr>
                <p14:cNvContentPartPr/>
                <p14:nvPr/>
              </p14:nvContentPartPr>
              <p14:xfrm>
                <a:off x="6906065" y="3156663"/>
                <a:ext cx="172080" cy="2397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20243CF3-B257-0B4F-8DE7-6C0696B204C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875465" y="3126063"/>
                  <a:ext cx="23364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BE67E08-C508-0A40-B294-4C6B06EDEF6E}"/>
                    </a:ext>
                  </a:extLst>
                </p14:cNvPr>
                <p14:cNvContentPartPr/>
                <p14:nvPr/>
              </p14:nvContentPartPr>
              <p14:xfrm>
                <a:off x="7119545" y="3125343"/>
                <a:ext cx="192960" cy="2656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BE67E08-C508-0A40-B294-4C6B06EDEF6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088945" y="3094743"/>
                  <a:ext cx="254160" cy="32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3F8F242-E51A-0A4D-BED5-2610D544E2A7}"/>
              </a:ext>
            </a:extLst>
          </p:cNvPr>
          <p:cNvGrpSpPr/>
          <p:nvPr/>
        </p:nvGrpSpPr>
        <p:grpSpPr>
          <a:xfrm>
            <a:off x="6260585" y="2448903"/>
            <a:ext cx="448200" cy="531000"/>
            <a:chOff x="6260585" y="2448903"/>
            <a:chExt cx="448200" cy="53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68867EA-B189-E84F-96ED-82AFAFCC7587}"/>
                    </a:ext>
                  </a:extLst>
                </p14:cNvPr>
                <p14:cNvContentPartPr/>
                <p14:nvPr/>
              </p14:nvContentPartPr>
              <p14:xfrm>
                <a:off x="6573065" y="2448903"/>
                <a:ext cx="78480" cy="5155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68867EA-B189-E84F-96ED-82AFAFCC758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542465" y="2418303"/>
                  <a:ext cx="139680" cy="57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55ACF6C-EE57-5E42-A80A-C8C06E97557D}"/>
                    </a:ext>
                  </a:extLst>
                </p14:cNvPr>
                <p14:cNvContentPartPr/>
                <p14:nvPr/>
              </p14:nvContentPartPr>
              <p14:xfrm>
                <a:off x="6536705" y="2885943"/>
                <a:ext cx="172080" cy="939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55ACF6C-EE57-5E42-A80A-C8C06E97557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05745" y="2855343"/>
                  <a:ext cx="2336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D765C4C-D96C-8548-8EDE-F4772A656D08}"/>
                    </a:ext>
                  </a:extLst>
                </p14:cNvPr>
                <p14:cNvContentPartPr/>
                <p14:nvPr/>
              </p14:nvContentPartPr>
              <p14:xfrm>
                <a:off x="6260585" y="2589303"/>
                <a:ext cx="78480" cy="12024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D765C4C-D96C-8548-8EDE-F4772A656D0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29985" y="2558703"/>
                  <a:ext cx="13968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A135FEC-CC8F-3D45-B796-24CFD13E54E6}"/>
                    </a:ext>
                  </a:extLst>
                </p14:cNvPr>
                <p14:cNvContentPartPr/>
                <p14:nvPr/>
              </p14:nvContentPartPr>
              <p14:xfrm>
                <a:off x="6338705" y="2818263"/>
                <a:ext cx="10800" cy="2412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A135FEC-CC8F-3D45-B796-24CFD13E54E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308105" y="2787663"/>
                  <a:ext cx="72000" cy="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A623B13-82F4-584A-8F0F-85D358AA9727}"/>
              </a:ext>
            </a:extLst>
          </p:cNvPr>
          <p:cNvGrpSpPr/>
          <p:nvPr/>
        </p:nvGrpSpPr>
        <p:grpSpPr>
          <a:xfrm>
            <a:off x="6827945" y="1496343"/>
            <a:ext cx="1598400" cy="1036080"/>
            <a:chOff x="6827945" y="1496343"/>
            <a:chExt cx="1598400" cy="103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2DDD10D-6246-C143-B795-CAA57BB50507}"/>
                    </a:ext>
                  </a:extLst>
                </p14:cNvPr>
                <p14:cNvContentPartPr/>
                <p14:nvPr/>
              </p14:nvContentPartPr>
              <p14:xfrm>
                <a:off x="6984185" y="2245863"/>
                <a:ext cx="31680" cy="2865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2DDD10D-6246-C143-B795-CAA57BB5050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953585" y="2215263"/>
                  <a:ext cx="9288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6B8DE44-810F-4041-B6AF-A3EA00B9DF4D}"/>
                    </a:ext>
                  </a:extLst>
                </p14:cNvPr>
                <p14:cNvContentPartPr/>
                <p14:nvPr/>
              </p14:nvContentPartPr>
              <p14:xfrm>
                <a:off x="7155905" y="2224983"/>
                <a:ext cx="42120" cy="2761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6B8DE44-810F-4041-B6AF-A3EA00B9DF4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125305" y="2194383"/>
                  <a:ext cx="10332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B450216-CD80-B84E-8901-757734008CF0}"/>
                    </a:ext>
                  </a:extLst>
                </p14:cNvPr>
                <p14:cNvContentPartPr/>
                <p14:nvPr/>
              </p14:nvContentPartPr>
              <p14:xfrm>
                <a:off x="6838385" y="1678503"/>
                <a:ext cx="21240" cy="1980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B450216-CD80-B84E-8901-757734008CF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807785" y="1647903"/>
                  <a:ext cx="824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6015EAA-AAA1-A74E-86C3-5CA3822E07D8}"/>
                    </a:ext>
                  </a:extLst>
                </p14:cNvPr>
                <p14:cNvContentPartPr/>
                <p14:nvPr/>
              </p14:nvContentPartPr>
              <p14:xfrm>
                <a:off x="6827945" y="1621263"/>
                <a:ext cx="93960" cy="1148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6015EAA-AAA1-A74E-86C3-5CA3822E07D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797345" y="1590663"/>
                  <a:ext cx="15552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CAA3031-BD0A-7E4C-B92C-2C42F580D552}"/>
                    </a:ext>
                  </a:extLst>
                </p14:cNvPr>
                <p14:cNvContentPartPr/>
                <p14:nvPr/>
              </p14:nvContentPartPr>
              <p14:xfrm>
                <a:off x="6895625" y="1689663"/>
                <a:ext cx="135720" cy="1663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CAA3031-BD0A-7E4C-B92C-2C42F580D55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865025" y="1658703"/>
                  <a:ext cx="1969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7381C95-94DB-154C-8491-E7DA08BAACC9}"/>
                    </a:ext>
                  </a:extLst>
                </p14:cNvPr>
                <p14:cNvContentPartPr/>
                <p14:nvPr/>
              </p14:nvContentPartPr>
              <p14:xfrm>
                <a:off x="7062305" y="1668063"/>
                <a:ext cx="229320" cy="2656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7381C95-94DB-154C-8491-E7DA08BAACC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031705" y="1637463"/>
                  <a:ext cx="29088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191F12E-DFAA-8E4E-954A-A868140BDDF0}"/>
                    </a:ext>
                  </a:extLst>
                </p14:cNvPr>
                <p14:cNvContentPartPr/>
                <p14:nvPr/>
              </p14:nvContentPartPr>
              <p14:xfrm>
                <a:off x="7312145" y="1584903"/>
                <a:ext cx="62640" cy="2034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191F12E-DFAA-8E4E-954A-A868140BDDF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81545" y="1554303"/>
                  <a:ext cx="12420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8A64645-4B57-CA44-97E7-76EDE10D6C37}"/>
                    </a:ext>
                  </a:extLst>
                </p14:cNvPr>
                <p14:cNvContentPartPr/>
                <p14:nvPr/>
              </p14:nvContentPartPr>
              <p14:xfrm>
                <a:off x="7411145" y="1610823"/>
                <a:ext cx="109800" cy="1566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8A64645-4B57-CA44-97E7-76EDE10D6C3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380185" y="1580223"/>
                  <a:ext cx="17100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350A9B8-BBBA-AF4D-ADA9-776C06524DBC}"/>
                    </a:ext>
                  </a:extLst>
                </p14:cNvPr>
                <p14:cNvContentPartPr/>
                <p14:nvPr/>
              </p14:nvContentPartPr>
              <p14:xfrm>
                <a:off x="8051945" y="1496343"/>
                <a:ext cx="374400" cy="2530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350A9B8-BBBA-AF4D-ADA9-776C06524DB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020985" y="1465743"/>
                  <a:ext cx="43596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C71DFBC-8BF7-2644-897C-0A3BCE1F635D}"/>
                    </a:ext>
                  </a:extLst>
                </p14:cNvPr>
                <p14:cNvContentPartPr/>
                <p14:nvPr/>
              </p14:nvContentPartPr>
              <p14:xfrm>
                <a:off x="7993985" y="2167743"/>
                <a:ext cx="167040" cy="3074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C71DFBC-8BF7-2644-897C-0A3BCE1F635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963385" y="2137143"/>
                  <a:ext cx="22824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79C0706-7B84-044B-9147-AB6996329043}"/>
                    </a:ext>
                  </a:extLst>
                </p14:cNvPr>
                <p14:cNvContentPartPr/>
                <p14:nvPr/>
              </p14:nvContentPartPr>
              <p14:xfrm>
                <a:off x="8275145" y="2167743"/>
                <a:ext cx="10800" cy="212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79C0706-7B84-044B-9147-AB699632904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244185" y="2137143"/>
                  <a:ext cx="720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5D21622-1E83-3147-82AB-866CEC387582}"/>
                    </a:ext>
                  </a:extLst>
                </p14:cNvPr>
                <p14:cNvContentPartPr/>
                <p14:nvPr/>
              </p14:nvContentPartPr>
              <p14:xfrm>
                <a:off x="8259305" y="2136423"/>
                <a:ext cx="161280" cy="3124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5D21622-1E83-3147-82AB-866CEC38758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228705" y="2105823"/>
                  <a:ext cx="22248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4C6FAE8-780F-904A-AF78-22BC960B1E08}"/>
                    </a:ext>
                  </a:extLst>
                </p14:cNvPr>
                <p14:cNvContentPartPr/>
                <p14:nvPr/>
              </p14:nvContentPartPr>
              <p14:xfrm>
                <a:off x="7379825" y="1923303"/>
                <a:ext cx="552240" cy="1875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4C6FAE8-780F-904A-AF78-22BC960B1E0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349225" y="1892343"/>
                  <a:ext cx="61344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7286352-FBA6-FE4A-BBF1-4449A6AB35D0}"/>
                    </a:ext>
                  </a:extLst>
                </p14:cNvPr>
                <p14:cNvContentPartPr/>
                <p14:nvPr/>
              </p14:nvContentPartPr>
              <p14:xfrm>
                <a:off x="7884545" y="1907463"/>
                <a:ext cx="36720" cy="2034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7286352-FBA6-FE4A-BBF1-4449A6AB35D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853945" y="1876863"/>
                  <a:ext cx="982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6AC0FBF-1AD5-9D41-98AE-E1CD093D7C73}"/>
                    </a:ext>
                  </a:extLst>
                </p14:cNvPr>
                <p14:cNvContentPartPr/>
                <p14:nvPr/>
              </p14:nvContentPartPr>
              <p14:xfrm>
                <a:off x="7494305" y="2173143"/>
                <a:ext cx="93960" cy="13032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6AC0FBF-1AD5-9D41-98AE-E1CD093D7C7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463705" y="2142183"/>
                  <a:ext cx="1555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3F1EDED-496F-D643-850D-290D054D6B1C}"/>
                    </a:ext>
                  </a:extLst>
                </p14:cNvPr>
                <p14:cNvContentPartPr/>
                <p14:nvPr/>
              </p14:nvContentPartPr>
              <p14:xfrm>
                <a:off x="7499345" y="2204823"/>
                <a:ext cx="114840" cy="673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3F1EDED-496F-D643-850D-290D054D6B1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468745" y="2174223"/>
                  <a:ext cx="1764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962B177-1E81-DD4E-B4B0-C94CD8B77647}"/>
                    </a:ext>
                  </a:extLst>
                </p14:cNvPr>
                <p14:cNvContentPartPr/>
                <p14:nvPr/>
              </p14:nvContentPartPr>
              <p14:xfrm>
                <a:off x="7671425" y="2105463"/>
                <a:ext cx="120240" cy="21384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962B177-1E81-DD4E-B4B0-C94CD8B7764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640465" y="2074503"/>
                  <a:ext cx="181440" cy="27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E85F993-EDAA-1A41-8A5E-6006F1E2724E}"/>
              </a:ext>
            </a:extLst>
          </p:cNvPr>
          <p:cNvGrpSpPr/>
          <p:nvPr/>
        </p:nvGrpSpPr>
        <p:grpSpPr>
          <a:xfrm>
            <a:off x="7754585" y="4286343"/>
            <a:ext cx="458640" cy="281520"/>
            <a:chOff x="7754585" y="4286343"/>
            <a:chExt cx="458640" cy="28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D946ABF-8E48-4046-B479-A144259AD6DE}"/>
                    </a:ext>
                  </a:extLst>
                </p14:cNvPr>
                <p14:cNvContentPartPr/>
                <p14:nvPr/>
              </p14:nvContentPartPr>
              <p14:xfrm>
                <a:off x="7754585" y="4333143"/>
                <a:ext cx="172080" cy="23472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D946ABF-8E48-4046-B479-A144259AD6D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723985" y="4302183"/>
                  <a:ext cx="2336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7A72AAB-446D-D941-8D0D-8DBFA6D923CE}"/>
                    </a:ext>
                  </a:extLst>
                </p14:cNvPr>
                <p14:cNvContentPartPr/>
                <p14:nvPr/>
              </p14:nvContentPartPr>
              <p14:xfrm>
                <a:off x="8025305" y="4286343"/>
                <a:ext cx="104400" cy="23472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7A72AAB-446D-D941-8D0D-8DBFA6D923C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994345" y="4255383"/>
                  <a:ext cx="16596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80373BC-B2D7-8544-8263-48CC64DFBB76}"/>
                    </a:ext>
                  </a:extLst>
                </p14:cNvPr>
                <p14:cNvContentPartPr/>
                <p14:nvPr/>
              </p14:nvContentPartPr>
              <p14:xfrm>
                <a:off x="8092985" y="4296423"/>
                <a:ext cx="120240" cy="54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80373BC-B2D7-8544-8263-48CC64DFBB7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062025" y="4265823"/>
                  <a:ext cx="18144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B3DB69B-04C5-724F-B738-540A3A6EF3BA}"/>
              </a:ext>
            </a:extLst>
          </p:cNvPr>
          <p:cNvGrpSpPr/>
          <p:nvPr/>
        </p:nvGrpSpPr>
        <p:grpSpPr>
          <a:xfrm>
            <a:off x="6151505" y="4338183"/>
            <a:ext cx="1119240" cy="900720"/>
            <a:chOff x="6151505" y="4338183"/>
            <a:chExt cx="1119240" cy="90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0A618BF4-CF9A-9E40-8A1C-6B017C50C52B}"/>
                    </a:ext>
                  </a:extLst>
                </p14:cNvPr>
                <p14:cNvContentPartPr/>
                <p14:nvPr/>
              </p14:nvContentPartPr>
              <p14:xfrm>
                <a:off x="6931985" y="4338183"/>
                <a:ext cx="31680" cy="3016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A618BF4-CF9A-9E40-8A1C-6B017C50C52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901385" y="4307583"/>
                  <a:ext cx="9288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9E6871F1-FFCD-874B-99AE-FC6B538F49E7}"/>
                    </a:ext>
                  </a:extLst>
                </p14:cNvPr>
                <p14:cNvContentPartPr/>
                <p14:nvPr/>
              </p14:nvContentPartPr>
              <p14:xfrm>
                <a:off x="7088225" y="4359063"/>
                <a:ext cx="57600" cy="2451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9E6871F1-FFCD-874B-99AE-FC6B538F49E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057625" y="4328463"/>
                  <a:ext cx="11880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2730BDF-669C-DA44-B73F-5C8B17E8EA53}"/>
                    </a:ext>
                  </a:extLst>
                </p14:cNvPr>
                <p14:cNvContentPartPr/>
                <p14:nvPr/>
              </p14:nvContentPartPr>
              <p14:xfrm>
                <a:off x="6854225" y="4973223"/>
                <a:ext cx="140760" cy="26568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2730BDF-669C-DA44-B73F-5C8B17E8EA5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823265" y="4942623"/>
                  <a:ext cx="20232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D0B14EB-CD80-2C48-9422-65E932352EDA}"/>
                    </a:ext>
                  </a:extLst>
                </p14:cNvPr>
                <p14:cNvContentPartPr/>
                <p14:nvPr/>
              </p14:nvContentPartPr>
              <p14:xfrm>
                <a:off x="7114145" y="4968183"/>
                <a:ext cx="156600" cy="2502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D0B14EB-CD80-2C48-9422-65E932352ED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083545" y="4937223"/>
                  <a:ext cx="21780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3076929-120B-7943-90E8-B09B46454BE3}"/>
                    </a:ext>
                  </a:extLst>
                </p14:cNvPr>
                <p14:cNvContentPartPr/>
                <p14:nvPr/>
              </p14:nvContentPartPr>
              <p14:xfrm>
                <a:off x="6562625" y="4431783"/>
                <a:ext cx="125280" cy="6404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3076929-120B-7943-90E8-B09B46454BE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532025" y="4401183"/>
                  <a:ext cx="186480" cy="70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26D4205-31D8-434A-A726-666D1B97F1E3}"/>
                    </a:ext>
                  </a:extLst>
                </p14:cNvPr>
                <p14:cNvContentPartPr/>
                <p14:nvPr/>
              </p14:nvContentPartPr>
              <p14:xfrm>
                <a:off x="6541745" y="4999143"/>
                <a:ext cx="208440" cy="835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26D4205-31D8-434A-A726-666D1B97F1E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511145" y="4968543"/>
                  <a:ext cx="27000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9AEC808C-90B4-4941-8384-138C387CF6C4}"/>
                    </a:ext>
                  </a:extLst>
                </p14:cNvPr>
                <p14:cNvContentPartPr/>
                <p14:nvPr/>
              </p14:nvContentPartPr>
              <p14:xfrm>
                <a:off x="6187865" y="4629783"/>
                <a:ext cx="78480" cy="1875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AEC808C-90B4-4941-8384-138C387CF6C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157265" y="4599183"/>
                  <a:ext cx="13968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D3F198E-EF73-7047-8489-959DA1C74F9C}"/>
                    </a:ext>
                  </a:extLst>
                </p14:cNvPr>
                <p14:cNvContentPartPr/>
                <p14:nvPr/>
              </p14:nvContentPartPr>
              <p14:xfrm>
                <a:off x="6151505" y="4687023"/>
                <a:ext cx="146160" cy="680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D3F198E-EF73-7047-8489-959DA1C74F9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120905" y="4656423"/>
                  <a:ext cx="2073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B8E907E5-06B1-1540-B242-604E5E10E943}"/>
                    </a:ext>
                  </a:extLst>
                </p14:cNvPr>
                <p14:cNvContentPartPr/>
                <p14:nvPr/>
              </p14:nvContentPartPr>
              <p14:xfrm>
                <a:off x="6328265" y="4546263"/>
                <a:ext cx="88920" cy="2138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B8E907E5-06B1-1540-B242-604E5E10E94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297665" y="4515663"/>
                  <a:ext cx="150120" cy="275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430567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00F051-C93C-2148-B4C3-9BD52AA50B03}"/>
              </a:ext>
            </a:extLst>
          </p:cNvPr>
          <p:cNvSpPr txBox="1"/>
          <p:nvPr/>
        </p:nvSpPr>
        <p:spPr>
          <a:xfrm>
            <a:off x="1143000" y="1132864"/>
            <a:ext cx="67246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rchitects Daughter" pitchFamily="2" charset="77"/>
              </a:rPr>
              <a:t>Extending to variables</a:t>
            </a:r>
          </a:p>
        </p:txBody>
      </p:sp>
    </p:spTree>
    <p:extLst>
      <p:ext uri="{BB962C8B-B14F-4D97-AF65-F5344CB8AC3E}">
        <p14:creationId xmlns:p14="http://schemas.microsoft.com/office/powerpoint/2010/main" val="2422417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419D0-CBC6-1D40-9314-3CCEB8A4C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9A5A8C-4AC9-FB4B-AC54-CB2ABC455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" y="1600200"/>
            <a:ext cx="8515350" cy="471487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0AD38AB-1FDF-7847-A7E4-EC19A5AC98DE}"/>
              </a:ext>
            </a:extLst>
          </p:cNvPr>
          <p:cNvSpPr txBox="1">
            <a:spLocks/>
          </p:cNvSpPr>
          <p:nvPr/>
        </p:nvSpPr>
        <p:spPr>
          <a:xfrm>
            <a:off x="228600" y="126207"/>
            <a:ext cx="8686800" cy="9370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 err="1"/>
              <a:t>Makeemthinkmaths.com</a:t>
            </a:r>
            <a:endParaRPr lang="en-GB" dirty="0"/>
          </a:p>
          <a:p>
            <a:r>
              <a:rPr lang="en-GB" dirty="0"/>
              <a:t>@McGuirea499</a:t>
            </a:r>
          </a:p>
        </p:txBody>
      </p:sp>
    </p:spTree>
    <p:extLst>
      <p:ext uri="{BB962C8B-B14F-4D97-AF65-F5344CB8AC3E}">
        <p14:creationId xmlns:p14="http://schemas.microsoft.com/office/powerpoint/2010/main" val="1085482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495F5-D6F6-6B42-A1EC-A5739FBB2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26602-BC85-2A45-9B44-9F01043E0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254480-D70C-1F4A-9A14-1AF9215EC04B}"/>
              </a:ext>
            </a:extLst>
          </p:cNvPr>
          <p:cNvSpPr txBox="1">
            <a:spLocks/>
          </p:cNvSpPr>
          <p:nvPr/>
        </p:nvSpPr>
        <p:spPr>
          <a:xfrm>
            <a:off x="228600" y="126207"/>
            <a:ext cx="8686800" cy="9370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 err="1"/>
              <a:t>Mathlearningcentre.org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6E5159A-DEA3-5D45-BABA-C99ED92BC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1085434"/>
            <a:ext cx="4692044" cy="564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602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495F5-D6F6-6B42-A1EC-A5739FBB2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781A37-7B90-2C4C-9BC9-902746114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85956"/>
            <a:ext cx="8686800" cy="8917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8AEE00-F438-B54B-95AA-4D49EF6CB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650" y="1744663"/>
            <a:ext cx="6870700" cy="88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5139C1-3B88-304A-8FF2-DC3E3E890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650" y="3763963"/>
            <a:ext cx="6807200" cy="787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53C57B-6C1D-664C-93C3-9397B62E1B56}"/>
              </a:ext>
            </a:extLst>
          </p:cNvPr>
          <p:cNvSpPr txBox="1"/>
          <p:nvPr/>
        </p:nvSpPr>
        <p:spPr>
          <a:xfrm>
            <a:off x="228600" y="3101974"/>
            <a:ext cx="66656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Combining or removing columns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647A50-CBF4-D14B-830B-C5A6942AD4E4}"/>
              </a:ext>
            </a:extLst>
          </p:cNvPr>
          <p:cNvSpPr txBox="1"/>
          <p:nvPr/>
        </p:nvSpPr>
        <p:spPr>
          <a:xfrm>
            <a:off x="228600" y="5195507"/>
            <a:ext cx="891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Caution: misconceptions about adding and subtracting</a:t>
            </a:r>
          </a:p>
          <a:p>
            <a:r>
              <a:rPr lang="en-GB" sz="2400" dirty="0">
                <a:solidFill>
                  <a:srgbClr val="FF0000"/>
                </a:solidFill>
              </a:rPr>
              <a:t>Careful use of vocabulary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D2F2511-685C-2B4C-8BA8-48D1616E590E}"/>
              </a:ext>
            </a:extLst>
          </p:cNvPr>
          <p:cNvGrpSpPr/>
          <p:nvPr/>
        </p:nvGrpSpPr>
        <p:grpSpPr>
          <a:xfrm>
            <a:off x="3007625" y="1241463"/>
            <a:ext cx="4242240" cy="624240"/>
            <a:chOff x="3007625" y="1241463"/>
            <a:chExt cx="4242240" cy="62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BDB775B-B28A-324B-936B-D92E7A80169A}"/>
                    </a:ext>
                  </a:extLst>
                </p14:cNvPr>
                <p14:cNvContentPartPr/>
                <p14:nvPr/>
              </p14:nvContentPartPr>
              <p14:xfrm>
                <a:off x="3007625" y="1610823"/>
                <a:ext cx="708120" cy="1980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BDB775B-B28A-324B-936B-D92E7A80169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77025" y="1580223"/>
                  <a:ext cx="76968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8B6DEA7-13AC-1241-9AC6-3B52640DE556}"/>
                    </a:ext>
                  </a:extLst>
                </p14:cNvPr>
                <p14:cNvContentPartPr/>
                <p14:nvPr/>
              </p14:nvContentPartPr>
              <p14:xfrm>
                <a:off x="3619625" y="1767063"/>
                <a:ext cx="179640" cy="986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8B6DEA7-13AC-1241-9AC6-3B52640DE55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88665" y="1736463"/>
                  <a:ext cx="2408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164D287-EC8D-6840-9AC5-0E2B3DD5C287}"/>
                    </a:ext>
                  </a:extLst>
                </p14:cNvPr>
                <p14:cNvContentPartPr/>
                <p14:nvPr/>
              </p14:nvContentPartPr>
              <p14:xfrm>
                <a:off x="3788465" y="1454583"/>
                <a:ext cx="47160" cy="1303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164D287-EC8D-6840-9AC5-0E2B3DD5C28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757865" y="1423983"/>
                  <a:ext cx="1087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7B97856-E87E-3F45-84FB-89BD51ADBB65}"/>
                    </a:ext>
                  </a:extLst>
                </p14:cNvPr>
                <p14:cNvContentPartPr/>
                <p14:nvPr/>
              </p14:nvContentPartPr>
              <p14:xfrm>
                <a:off x="3757145" y="1485903"/>
                <a:ext cx="109800" cy="939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7B97856-E87E-3F45-84FB-89BD51ADBB6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726545" y="1455303"/>
                  <a:ext cx="1710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94D60DE-85A7-E34C-B6B5-46B28F8A6010}"/>
                    </a:ext>
                  </a:extLst>
                </p14:cNvPr>
                <p14:cNvContentPartPr/>
                <p14:nvPr/>
              </p14:nvContentPartPr>
              <p14:xfrm>
                <a:off x="3913385" y="1418223"/>
                <a:ext cx="172080" cy="1566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94D60DE-85A7-E34C-B6B5-46B28F8A601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882785" y="1387623"/>
                  <a:ext cx="2336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AA00D2B-808A-0747-859E-0F23A11A3190}"/>
                    </a:ext>
                  </a:extLst>
                </p14:cNvPr>
                <p14:cNvContentPartPr/>
                <p14:nvPr/>
              </p14:nvContentPartPr>
              <p14:xfrm>
                <a:off x="4079705" y="1241463"/>
                <a:ext cx="2821320" cy="5364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AA00D2B-808A-0747-859E-0F23A11A319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049105" y="1210503"/>
                  <a:ext cx="2882880" cy="5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2854F0F-20E9-FA41-8BAB-D23A9E9DC4F4}"/>
                    </a:ext>
                  </a:extLst>
                </p14:cNvPr>
                <p14:cNvContentPartPr/>
                <p14:nvPr/>
              </p14:nvContentPartPr>
              <p14:xfrm>
                <a:off x="6770705" y="1657623"/>
                <a:ext cx="229320" cy="1616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2854F0F-20E9-FA41-8BAB-D23A9E9DC4F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740105" y="1627023"/>
                  <a:ext cx="29088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5B690C2-A4FA-6249-967A-7FEE6EC09FCB}"/>
                    </a:ext>
                  </a:extLst>
                </p14:cNvPr>
                <p14:cNvContentPartPr/>
                <p14:nvPr/>
              </p14:nvContentPartPr>
              <p14:xfrm>
                <a:off x="6947825" y="1386903"/>
                <a:ext cx="62640" cy="1252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5B690C2-A4FA-6249-967A-7FEE6EC09FC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917225" y="1356303"/>
                  <a:ext cx="1242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36D8608-9236-0D4E-AE02-A05D194CACB2}"/>
                    </a:ext>
                  </a:extLst>
                </p14:cNvPr>
                <p14:cNvContentPartPr/>
                <p14:nvPr/>
              </p14:nvContentPartPr>
              <p14:xfrm>
                <a:off x="6942425" y="1418223"/>
                <a:ext cx="93960" cy="730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36D8608-9236-0D4E-AE02-A05D194CACB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911825" y="1387623"/>
                  <a:ext cx="1555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8C89196-313C-224E-8265-8C562B9317D9}"/>
                    </a:ext>
                  </a:extLst>
                </p14:cNvPr>
                <p14:cNvContentPartPr/>
                <p14:nvPr/>
              </p14:nvContentPartPr>
              <p14:xfrm>
                <a:off x="7119545" y="1345503"/>
                <a:ext cx="130320" cy="1825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8C89196-313C-224E-8265-8C562B9317D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088945" y="1314543"/>
                  <a:ext cx="191880" cy="24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5414EBF-C534-8A46-810B-419E2C1F042B}"/>
              </a:ext>
            </a:extLst>
          </p:cNvPr>
          <p:cNvGrpSpPr/>
          <p:nvPr/>
        </p:nvGrpSpPr>
        <p:grpSpPr>
          <a:xfrm>
            <a:off x="2992145" y="2589303"/>
            <a:ext cx="4549320" cy="489960"/>
            <a:chOff x="2992145" y="2589303"/>
            <a:chExt cx="4549320" cy="48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9AF6344-7395-0641-A73B-E55D20BFC102}"/>
                    </a:ext>
                  </a:extLst>
                </p14:cNvPr>
                <p14:cNvContentPartPr/>
                <p14:nvPr/>
              </p14:nvContentPartPr>
              <p14:xfrm>
                <a:off x="2992145" y="2636103"/>
                <a:ext cx="687240" cy="1774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9AF6344-7395-0641-A73B-E55D20BFC10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961185" y="2605503"/>
                  <a:ext cx="74880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D765A40-5118-A24A-A5BA-5C6DC9BFC662}"/>
                    </a:ext>
                  </a:extLst>
                </p14:cNvPr>
                <p14:cNvContentPartPr/>
                <p14:nvPr/>
              </p14:nvContentPartPr>
              <p14:xfrm>
                <a:off x="3611345" y="2589303"/>
                <a:ext cx="182520" cy="777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D765A40-5118-A24A-A5BA-5C6DC9BFC66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580745" y="2558703"/>
                  <a:ext cx="2437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53047CD-6C6F-C74D-B1D0-98E044F4C2FB}"/>
                    </a:ext>
                  </a:extLst>
                </p14:cNvPr>
                <p14:cNvContentPartPr/>
                <p14:nvPr/>
              </p14:nvContentPartPr>
              <p14:xfrm>
                <a:off x="3699905" y="2844543"/>
                <a:ext cx="68040" cy="1202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53047CD-6C6F-C74D-B1D0-98E044F4C2F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669305" y="2813583"/>
                  <a:ext cx="1292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14094F5-D7E7-014C-8DE7-438D7E110A49}"/>
                    </a:ext>
                  </a:extLst>
                </p14:cNvPr>
                <p14:cNvContentPartPr/>
                <p14:nvPr/>
              </p14:nvContentPartPr>
              <p14:xfrm>
                <a:off x="3673985" y="2880903"/>
                <a:ext cx="125280" cy="626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14094F5-D7E7-014C-8DE7-438D7E110A4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643025" y="2850303"/>
                  <a:ext cx="1864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6033ECD-8375-5B48-AF4C-2718BACB2CF8}"/>
                    </a:ext>
                  </a:extLst>
                </p14:cNvPr>
                <p14:cNvContentPartPr/>
                <p14:nvPr/>
              </p14:nvContentPartPr>
              <p14:xfrm>
                <a:off x="3892505" y="2797743"/>
                <a:ext cx="120240" cy="1461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6033ECD-8375-5B48-AF4C-2718BACB2CF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861905" y="2766783"/>
                  <a:ext cx="1814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5E9D671-66C4-AF42-B8F0-8BB71632293B}"/>
                    </a:ext>
                  </a:extLst>
                </p14:cNvPr>
                <p14:cNvContentPartPr/>
                <p14:nvPr/>
              </p14:nvContentPartPr>
              <p14:xfrm>
                <a:off x="4079705" y="2600463"/>
                <a:ext cx="3040200" cy="4788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5E9D671-66C4-AF42-B8F0-8BB71632293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049105" y="2569503"/>
                  <a:ext cx="3101400" cy="54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000A675-A65F-2A4E-BDEA-E213E5D6717C}"/>
                    </a:ext>
                  </a:extLst>
                </p14:cNvPr>
                <p14:cNvContentPartPr/>
                <p14:nvPr/>
              </p14:nvContentPartPr>
              <p14:xfrm>
                <a:off x="7202705" y="2792343"/>
                <a:ext cx="57600" cy="1202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000A675-A65F-2A4E-BDEA-E213E5D6717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172105" y="2761743"/>
                  <a:ext cx="1188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3BBDA93-E85F-4543-BAD3-F2C36FA8B079}"/>
                    </a:ext>
                  </a:extLst>
                </p14:cNvPr>
                <p14:cNvContentPartPr/>
                <p14:nvPr/>
              </p14:nvContentPartPr>
              <p14:xfrm>
                <a:off x="7208105" y="2802783"/>
                <a:ext cx="88920" cy="835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3BBDA93-E85F-4543-BAD3-F2C36FA8B07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177505" y="2772183"/>
                  <a:ext cx="1501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C329DE4-D459-0C4F-8267-843C73F50401}"/>
                    </a:ext>
                  </a:extLst>
                </p14:cNvPr>
                <p14:cNvContentPartPr/>
                <p14:nvPr/>
              </p14:nvContentPartPr>
              <p14:xfrm>
                <a:off x="7411145" y="2709183"/>
                <a:ext cx="130320" cy="1612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C329DE4-D459-0C4F-8267-843C73F5040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380185" y="2678583"/>
                  <a:ext cx="191880" cy="22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BE0D878-9C91-B24A-912A-C658690D2028}"/>
              </a:ext>
            </a:extLst>
          </p:cNvPr>
          <p:cNvGrpSpPr/>
          <p:nvPr/>
        </p:nvGrpSpPr>
        <p:grpSpPr>
          <a:xfrm>
            <a:off x="3018065" y="3645903"/>
            <a:ext cx="1087920" cy="198000"/>
            <a:chOff x="3018065" y="3645903"/>
            <a:chExt cx="1087920" cy="19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052C160-E987-DA41-81C0-17117F1AA392}"/>
                    </a:ext>
                  </a:extLst>
                </p14:cNvPr>
                <p14:cNvContentPartPr/>
                <p14:nvPr/>
              </p14:nvContentPartPr>
              <p14:xfrm>
                <a:off x="3018065" y="3656343"/>
                <a:ext cx="604080" cy="1875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052C160-E987-DA41-81C0-17117F1AA39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987465" y="3625743"/>
                  <a:ext cx="66564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8F5D059-5727-1E45-8AB4-CFE009914364}"/>
                    </a:ext>
                  </a:extLst>
                </p14:cNvPr>
                <p14:cNvContentPartPr/>
                <p14:nvPr/>
              </p14:nvContentPartPr>
              <p14:xfrm>
                <a:off x="3502265" y="3786663"/>
                <a:ext cx="172080" cy="525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8F5D059-5727-1E45-8AB4-CFE00991436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471305" y="3755703"/>
                  <a:ext cx="2336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2263235-39DB-F440-8248-F807FE21A115}"/>
                    </a:ext>
                  </a:extLst>
                </p14:cNvPr>
                <p14:cNvContentPartPr/>
                <p14:nvPr/>
              </p14:nvContentPartPr>
              <p14:xfrm>
                <a:off x="3788465" y="3656343"/>
                <a:ext cx="47160" cy="1303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2263235-39DB-F440-8248-F807FE21A11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757865" y="3625743"/>
                  <a:ext cx="1087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D86AE8E-A5CA-2840-96F4-30A382048B13}"/>
                    </a:ext>
                  </a:extLst>
                </p14:cNvPr>
                <p14:cNvContentPartPr/>
                <p14:nvPr/>
              </p14:nvContentPartPr>
              <p14:xfrm>
                <a:off x="3752105" y="3692703"/>
                <a:ext cx="99360" cy="9396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D86AE8E-A5CA-2840-96F4-30A382048B1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721145" y="3662103"/>
                  <a:ext cx="1605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7AD2819-D5A1-D94E-B173-C47F1245A608}"/>
                    </a:ext>
                  </a:extLst>
                </p14:cNvPr>
                <p14:cNvContentPartPr/>
                <p14:nvPr/>
              </p14:nvContentPartPr>
              <p14:xfrm>
                <a:off x="3913385" y="3651303"/>
                <a:ext cx="42120" cy="1098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7AD2819-D5A1-D94E-B173-C47F1245A60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882785" y="3620343"/>
                  <a:ext cx="10332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0EC8E09-3264-9840-85BF-C07B6541F21B}"/>
                    </a:ext>
                  </a:extLst>
                </p14:cNvPr>
                <p14:cNvContentPartPr/>
                <p14:nvPr/>
              </p14:nvContentPartPr>
              <p14:xfrm>
                <a:off x="4012025" y="3645903"/>
                <a:ext cx="93960" cy="1407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0EC8E09-3264-9840-85BF-C07B6541F21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981425" y="3615303"/>
                  <a:ext cx="155520" cy="20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6DDB6EC-3263-0342-B36D-3C4C9A531CCB}"/>
              </a:ext>
            </a:extLst>
          </p:cNvPr>
          <p:cNvGrpSpPr/>
          <p:nvPr/>
        </p:nvGrpSpPr>
        <p:grpSpPr>
          <a:xfrm>
            <a:off x="3111665" y="4458423"/>
            <a:ext cx="781200" cy="411120"/>
            <a:chOff x="3111665" y="4458423"/>
            <a:chExt cx="781200" cy="41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30E9772-ADE0-1F40-AE23-954538BC04FD}"/>
                    </a:ext>
                  </a:extLst>
                </p14:cNvPr>
                <p14:cNvContentPartPr/>
                <p14:nvPr/>
              </p14:nvContentPartPr>
              <p14:xfrm>
                <a:off x="3111665" y="4458423"/>
                <a:ext cx="541800" cy="24372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30E9772-ADE0-1F40-AE23-954538BC04F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081065" y="4427823"/>
                  <a:ext cx="60300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9BE5E23-76AA-FD42-85D3-C83DB557CA97}"/>
                    </a:ext>
                  </a:extLst>
                </p14:cNvPr>
                <p14:cNvContentPartPr/>
                <p14:nvPr/>
              </p14:nvContentPartPr>
              <p14:xfrm>
                <a:off x="3585425" y="4520343"/>
                <a:ext cx="146160" cy="5760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9BE5E23-76AA-FD42-85D3-C83DB557CA9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554825" y="4489743"/>
                  <a:ext cx="2073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7C717E3-64A5-7E4A-BE9B-F46AFBACC751}"/>
                    </a:ext>
                  </a:extLst>
                </p14:cNvPr>
                <p14:cNvContentPartPr/>
                <p14:nvPr/>
              </p14:nvContentPartPr>
              <p14:xfrm>
                <a:off x="3574985" y="4786023"/>
                <a:ext cx="57600" cy="835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7C717E3-64A5-7E4A-BE9B-F46AFBACC75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544385" y="4755063"/>
                  <a:ext cx="11880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4E4B456-2A1C-B443-B226-D5B7BEC5727D}"/>
                    </a:ext>
                  </a:extLst>
                </p14:cNvPr>
                <p14:cNvContentPartPr/>
                <p14:nvPr/>
              </p14:nvContentPartPr>
              <p14:xfrm>
                <a:off x="3554105" y="4786023"/>
                <a:ext cx="104400" cy="626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4E4B456-2A1C-B443-B226-D5B7BEC5727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523505" y="4755063"/>
                  <a:ext cx="1659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CFAB79C-E5AA-E140-85D3-6756B8928C55}"/>
                    </a:ext>
                  </a:extLst>
                </p14:cNvPr>
                <p14:cNvContentPartPr/>
                <p14:nvPr/>
              </p14:nvContentPartPr>
              <p14:xfrm>
                <a:off x="3715385" y="4712943"/>
                <a:ext cx="83520" cy="13572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CFAB79C-E5AA-E140-85D3-6756B8928C5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684785" y="4682343"/>
                  <a:ext cx="1450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A12B0A0-CFBF-A341-92ED-58A6F59DCCCE}"/>
                    </a:ext>
                  </a:extLst>
                </p14:cNvPr>
                <p14:cNvContentPartPr/>
                <p14:nvPr/>
              </p14:nvContentPartPr>
              <p14:xfrm>
                <a:off x="3824825" y="4687023"/>
                <a:ext cx="68040" cy="1616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A12B0A0-CFBF-A341-92ED-58A6F59DCCC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794225" y="4656423"/>
                  <a:ext cx="129240" cy="22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224DA0F-03EC-0240-A5CA-B7A2B10F55CC}"/>
              </a:ext>
            </a:extLst>
          </p:cNvPr>
          <p:cNvGrpSpPr/>
          <p:nvPr/>
        </p:nvGrpSpPr>
        <p:grpSpPr>
          <a:xfrm>
            <a:off x="5271665" y="3698103"/>
            <a:ext cx="786600" cy="213840"/>
            <a:chOff x="5271665" y="3698103"/>
            <a:chExt cx="78660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79916FE1-546E-3840-821B-4C4CF01AB73E}"/>
                    </a:ext>
                  </a:extLst>
                </p14:cNvPr>
                <p14:cNvContentPartPr/>
                <p14:nvPr/>
              </p14:nvContentPartPr>
              <p14:xfrm>
                <a:off x="5271665" y="3698103"/>
                <a:ext cx="744840" cy="213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79916FE1-546E-3840-821B-4C4CF01AB73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241065" y="3667503"/>
                  <a:ext cx="8060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03ECFE4-F73A-8D4D-A32E-39474FB3EB4A}"/>
                    </a:ext>
                  </a:extLst>
                </p14:cNvPr>
                <p14:cNvContentPartPr/>
                <p14:nvPr/>
              </p14:nvContentPartPr>
              <p14:xfrm>
                <a:off x="5979785" y="3698103"/>
                <a:ext cx="78480" cy="1825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03ECFE4-F73A-8D4D-A32E-39474FB3EB4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948825" y="3667503"/>
                  <a:ext cx="139680" cy="24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04A1736-A096-7F46-B53D-ECA61C0C3D29}"/>
              </a:ext>
            </a:extLst>
          </p:cNvPr>
          <p:cNvGrpSpPr/>
          <p:nvPr/>
        </p:nvGrpSpPr>
        <p:grpSpPr>
          <a:xfrm>
            <a:off x="5297945" y="4504863"/>
            <a:ext cx="744480" cy="234360"/>
            <a:chOff x="5297945" y="4504863"/>
            <a:chExt cx="744480" cy="23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F8AAE098-D94A-5B4D-8FD0-4E8C340543AF}"/>
                    </a:ext>
                  </a:extLst>
                </p14:cNvPr>
                <p14:cNvContentPartPr/>
                <p14:nvPr/>
              </p14:nvContentPartPr>
              <p14:xfrm>
                <a:off x="5297945" y="4509903"/>
                <a:ext cx="676440" cy="22932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F8AAE098-D94A-5B4D-8FD0-4E8C340543A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266985" y="4479303"/>
                  <a:ext cx="73764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49459A7-CDF9-7748-8AF0-D00424B2448A}"/>
                    </a:ext>
                  </a:extLst>
                </p14:cNvPr>
                <p14:cNvContentPartPr/>
                <p14:nvPr/>
              </p14:nvContentPartPr>
              <p14:xfrm>
                <a:off x="5896265" y="4504863"/>
                <a:ext cx="146160" cy="784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49459A7-CDF9-7748-8AF0-D00424B2448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865665" y="4474263"/>
                  <a:ext cx="207360" cy="13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ACF6AF29-B0DF-E548-95E1-8B3E72816109}"/>
                  </a:ext>
                </a:extLst>
              </p14:cNvPr>
              <p14:cNvContentPartPr/>
              <p14:nvPr/>
            </p14:nvContentPartPr>
            <p14:xfrm>
              <a:off x="6994625" y="3901143"/>
              <a:ext cx="31680" cy="41688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ACF6AF29-B0DF-E548-95E1-8B3E72816109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6940625" y="3793143"/>
                <a:ext cx="139320" cy="63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1242D58B-8FA7-9D45-BFD5-C085BA396487}"/>
                  </a:ext>
                </a:extLst>
              </p14:cNvPr>
              <p14:cNvContentPartPr/>
              <p14:nvPr/>
            </p14:nvContentPartPr>
            <p14:xfrm>
              <a:off x="7109105" y="3952983"/>
              <a:ext cx="68040" cy="42732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1242D58B-8FA7-9D45-BFD5-C085BA396487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7055465" y="3845343"/>
                <a:ext cx="175680" cy="64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259358E9-7B29-4248-9E5F-C577C7EDF95F}"/>
                  </a:ext>
                </a:extLst>
              </p14:cNvPr>
              <p14:cNvContentPartPr/>
              <p14:nvPr/>
            </p14:nvContentPartPr>
            <p14:xfrm>
              <a:off x="7062305" y="3913743"/>
              <a:ext cx="510480" cy="51408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259358E9-7B29-4248-9E5F-C577C7EDF95F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7008305" y="3805743"/>
                <a:ext cx="618120" cy="72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6AF555AB-3FDE-DF44-89B1-4D87ACBBD40A}"/>
                  </a:ext>
                </a:extLst>
              </p14:cNvPr>
              <p14:cNvContentPartPr/>
              <p14:nvPr/>
            </p14:nvContentPartPr>
            <p14:xfrm>
              <a:off x="3616745" y="3905463"/>
              <a:ext cx="650880" cy="53460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6AF555AB-3FDE-DF44-89B1-4D87ACBBD40A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3562745" y="3797823"/>
                <a:ext cx="758520" cy="75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5B0FF658-FA3E-9B4C-BF3C-ADC04C402A89}"/>
                  </a:ext>
                </a:extLst>
              </p14:cNvPr>
              <p14:cNvContentPartPr/>
              <p14:nvPr/>
            </p14:nvContentPartPr>
            <p14:xfrm>
              <a:off x="5834345" y="3866943"/>
              <a:ext cx="561960" cy="58968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5B0FF658-FA3E-9B4C-BF3C-ADC04C402A89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5780705" y="3758943"/>
                <a:ext cx="669600" cy="80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89ABB0D5-7CBA-A445-8022-ADDB642E7090}"/>
                  </a:ext>
                </a:extLst>
              </p14:cNvPr>
              <p14:cNvContentPartPr/>
              <p14:nvPr/>
            </p14:nvContentPartPr>
            <p14:xfrm>
              <a:off x="6651185" y="4026063"/>
              <a:ext cx="177480" cy="540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89ABB0D5-7CBA-A445-8022-ADDB642E7090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6597185" y="3918063"/>
                <a:ext cx="285120" cy="22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893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A49086F-C56F-1A46-BA1A-47D68731415B}"/>
              </a:ext>
            </a:extLst>
          </p:cNvPr>
          <p:cNvSpPr txBox="1">
            <a:spLocks/>
          </p:cNvSpPr>
          <p:nvPr/>
        </p:nvSpPr>
        <p:spPr>
          <a:xfrm>
            <a:off x="228600" y="25305"/>
            <a:ext cx="8686800" cy="1413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sz="4000" dirty="0"/>
              <a:t>@mathsmumof2</a:t>
            </a:r>
          </a:p>
          <a:p>
            <a:r>
              <a:rPr lang="en-GB" sz="4000" dirty="0"/>
              <a:t>The double number 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657BE8-A1E2-AD4C-B717-3ED39F745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350" y="1702593"/>
            <a:ext cx="70993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7508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9824B8-F7EC-584A-BF6D-FC2080018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48" y="274638"/>
            <a:ext cx="4686300" cy="1371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0D6DE7-6AF5-B044-B2D2-5D10F9FE2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848" y="1847850"/>
            <a:ext cx="8421330" cy="250058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9A3CAF-0926-D647-856F-7580000AD2F7}"/>
              </a:ext>
            </a:extLst>
          </p:cNvPr>
          <p:cNvSpPr/>
          <p:nvPr/>
        </p:nvSpPr>
        <p:spPr>
          <a:xfrm>
            <a:off x="5391150" y="274638"/>
            <a:ext cx="31325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@</a:t>
            </a:r>
            <a:r>
              <a:rPr lang="en-GB" sz="3600" dirty="0" err="1"/>
              <a:t>studymaths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4337717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5A294B8-DC32-D045-B096-261C35AC3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212" y="458669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5 bags of crisps cost £1.35. </a:t>
            </a:r>
            <a:br>
              <a:rPr lang="en-US" sz="3200" dirty="0"/>
            </a:br>
            <a:r>
              <a:rPr lang="en-US" sz="3200" dirty="0"/>
              <a:t>Calculate the cost of:</a:t>
            </a:r>
            <a:br>
              <a:rPr lang="en-US" sz="3200" dirty="0"/>
            </a:br>
            <a:r>
              <a:rPr lang="en-US" sz="3200" dirty="0"/>
              <a:t>1 bag, 10 bags, 30 bags, 100 bags</a:t>
            </a:r>
            <a:br>
              <a:rPr lang="en-US" sz="3200" dirty="0"/>
            </a:br>
            <a:r>
              <a:rPr lang="en-US" sz="3200" dirty="0"/>
              <a:t>How many bags cost £16.20?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9EBAE84-8E20-B847-A05F-AE75857CB82F}"/>
              </a:ext>
            </a:extLst>
          </p:cNvPr>
          <p:cNvSpPr txBox="1"/>
          <p:nvPr/>
        </p:nvSpPr>
        <p:spPr>
          <a:xfrm>
            <a:off x="406464" y="3771165"/>
            <a:ext cx="8129031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Use proportion, left and right or up and down!</a:t>
            </a:r>
          </a:p>
          <a:p>
            <a:pPr algn="ctr"/>
            <a:r>
              <a:rPr lang="en-US" sz="2800" dirty="0"/>
              <a:t>Divide to find the Multiplier</a:t>
            </a:r>
          </a:p>
        </p:txBody>
      </p: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1F0BA23B-7FA5-354B-823B-462DA023B6E2}"/>
              </a:ext>
            </a:extLst>
          </p:cNvPr>
          <p:cNvGraphicFramePr>
            <a:graphicFrameLocks noGrp="1"/>
          </p:cNvGraphicFramePr>
          <p:nvPr/>
        </p:nvGraphicFramePr>
        <p:xfrm>
          <a:off x="229537" y="2467744"/>
          <a:ext cx="856895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5084">
                  <a:extLst>
                    <a:ext uri="{9D8B030D-6E8A-4147-A177-3AD203B41FA5}">
                      <a16:colId xmlns:a16="http://schemas.microsoft.com/office/drawing/2014/main" val="757958664"/>
                    </a:ext>
                  </a:extLst>
                </a:gridCol>
                <a:gridCol w="1022311">
                  <a:extLst>
                    <a:ext uri="{9D8B030D-6E8A-4147-A177-3AD203B41FA5}">
                      <a16:colId xmlns:a16="http://schemas.microsoft.com/office/drawing/2014/main" val="3251852549"/>
                    </a:ext>
                  </a:extLst>
                </a:gridCol>
                <a:gridCol w="1022311">
                  <a:extLst>
                    <a:ext uri="{9D8B030D-6E8A-4147-A177-3AD203B41FA5}">
                      <a16:colId xmlns:a16="http://schemas.microsoft.com/office/drawing/2014/main" val="924807164"/>
                    </a:ext>
                  </a:extLst>
                </a:gridCol>
                <a:gridCol w="1022311">
                  <a:extLst>
                    <a:ext uri="{9D8B030D-6E8A-4147-A177-3AD203B41FA5}">
                      <a16:colId xmlns:a16="http://schemas.microsoft.com/office/drawing/2014/main" val="3109230822"/>
                    </a:ext>
                  </a:extLst>
                </a:gridCol>
                <a:gridCol w="1022311">
                  <a:extLst>
                    <a:ext uri="{9D8B030D-6E8A-4147-A177-3AD203B41FA5}">
                      <a16:colId xmlns:a16="http://schemas.microsoft.com/office/drawing/2014/main" val="3442367683"/>
                    </a:ext>
                  </a:extLst>
                </a:gridCol>
                <a:gridCol w="1022311">
                  <a:extLst>
                    <a:ext uri="{9D8B030D-6E8A-4147-A177-3AD203B41FA5}">
                      <a16:colId xmlns:a16="http://schemas.microsoft.com/office/drawing/2014/main" val="3916386260"/>
                    </a:ext>
                  </a:extLst>
                </a:gridCol>
                <a:gridCol w="1022311">
                  <a:extLst>
                    <a:ext uri="{9D8B030D-6E8A-4147-A177-3AD203B41FA5}">
                      <a16:colId xmlns:a16="http://schemas.microsoft.com/office/drawing/2014/main" val="31085616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Bags of crisps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10</a:t>
                      </a: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30 </a:t>
                      </a: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6539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Cost £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1.35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16.20 </a:t>
                      </a: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288892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1F65E4DF-BFC0-D843-8BEE-8DD9762E38FC}"/>
              </a:ext>
            </a:extLst>
          </p:cNvPr>
          <p:cNvSpPr/>
          <p:nvPr/>
        </p:nvSpPr>
        <p:spPr>
          <a:xfrm>
            <a:off x="399212" y="4919008"/>
            <a:ext cx="85689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Ellie buys 40cm of this ribbon and it costs her 62p</a:t>
            </a:r>
          </a:p>
          <a:p>
            <a:pPr lvl="0"/>
            <a:r>
              <a:rPr lang="en-GB" sz="2400" dirty="0"/>
              <a:t>Calculate the cost of:</a:t>
            </a:r>
          </a:p>
          <a:p>
            <a:pPr marL="342900" lvl="0" indent="-342900">
              <a:buAutoNum type="alphaLcParenR"/>
            </a:pPr>
            <a:r>
              <a:rPr lang="en-GB" sz="2400" dirty="0"/>
              <a:t>120cm    b) 20cm      c) 100cm  d) 340cm </a:t>
            </a:r>
          </a:p>
          <a:p>
            <a:pPr lvl="0"/>
            <a:r>
              <a:rPr lang="en-GB" sz="2400" dirty="0"/>
              <a:t>How much ribbon costs:</a:t>
            </a:r>
          </a:p>
          <a:p>
            <a:pPr lvl="0"/>
            <a:r>
              <a:rPr lang="en-GB" sz="2400" dirty="0"/>
              <a:t>a) £2.48	       b) £3.10      c) £2.79</a:t>
            </a:r>
          </a:p>
        </p:txBody>
      </p:sp>
    </p:spTree>
    <p:extLst>
      <p:ext uri="{BB962C8B-B14F-4D97-AF65-F5344CB8AC3E}">
        <p14:creationId xmlns:p14="http://schemas.microsoft.com/office/powerpoint/2010/main" val="216765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7D54F-B879-1840-8930-95C332DF1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7BC8D-34F4-CE4B-8FAD-8983FB9DA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B1127B-0418-B642-AAEC-9D2412DB2230}"/>
              </a:ext>
            </a:extLst>
          </p:cNvPr>
          <p:cNvSpPr txBox="1"/>
          <p:nvPr/>
        </p:nvSpPr>
        <p:spPr>
          <a:xfrm>
            <a:off x="1143000" y="1132864"/>
            <a:ext cx="67246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rchitects Daughter" pitchFamily="2" charset="77"/>
              </a:rPr>
              <a:t>Delving deeper in the </a:t>
            </a:r>
            <a:r>
              <a:rPr lang="en-US" sz="4800" dirty="0" err="1">
                <a:latin typeface="Architects Daughter" pitchFamily="2" charset="77"/>
              </a:rPr>
              <a:t>multplication</a:t>
            </a:r>
            <a:endParaRPr lang="en-US" sz="4800" dirty="0">
              <a:latin typeface="Architects Daughter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553284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2">
            <a:extLst>
              <a:ext uri="{FF2B5EF4-FFF2-40B4-BE49-F238E27FC236}">
                <a16:creationId xmlns:a16="http://schemas.microsoft.com/office/drawing/2014/main" id="{A04E6CAF-294D-1249-A81E-E23828D94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650950"/>
              </p:ext>
            </p:extLst>
          </p:nvPr>
        </p:nvGraphicFramePr>
        <p:xfrm>
          <a:off x="3636405" y="250639"/>
          <a:ext cx="1944216" cy="1647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val="472728142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432805989"/>
                    </a:ext>
                  </a:extLst>
                </a:gridCol>
              </a:tblGrid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507735"/>
                  </a:ext>
                </a:extLst>
              </a:tr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7.5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918386"/>
                  </a:ext>
                </a:extLst>
              </a:tr>
            </a:tbl>
          </a:graphicData>
        </a:graphic>
      </p:graphicFrame>
      <p:graphicFrame>
        <p:nvGraphicFramePr>
          <p:cNvPr id="5" name="Table 22">
            <a:extLst>
              <a:ext uri="{FF2B5EF4-FFF2-40B4-BE49-F238E27FC236}">
                <a16:creationId xmlns:a16="http://schemas.microsoft.com/office/drawing/2014/main" id="{76636BB5-4C0A-7842-8F52-AB9CCE32EC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960825"/>
              </p:ext>
            </p:extLst>
          </p:nvPr>
        </p:nvGraphicFramePr>
        <p:xfrm>
          <a:off x="3636405" y="2605263"/>
          <a:ext cx="1944216" cy="1647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val="472728142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432805989"/>
                    </a:ext>
                  </a:extLst>
                </a:gridCol>
              </a:tblGrid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507735"/>
                  </a:ext>
                </a:extLst>
              </a:tr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918386"/>
                  </a:ext>
                </a:extLst>
              </a:tr>
            </a:tbl>
          </a:graphicData>
        </a:graphic>
      </p:graphicFrame>
      <p:graphicFrame>
        <p:nvGraphicFramePr>
          <p:cNvPr id="6" name="Table 22">
            <a:extLst>
              <a:ext uri="{FF2B5EF4-FFF2-40B4-BE49-F238E27FC236}">
                <a16:creationId xmlns:a16="http://schemas.microsoft.com/office/drawing/2014/main" id="{3A559657-84D2-5347-8C4B-834FE43B16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158518"/>
              </p:ext>
            </p:extLst>
          </p:nvPr>
        </p:nvGraphicFramePr>
        <p:xfrm>
          <a:off x="3636405" y="5092176"/>
          <a:ext cx="1944216" cy="1647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val="472728142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432805989"/>
                    </a:ext>
                  </a:extLst>
                </a:gridCol>
              </a:tblGrid>
              <a:tr h="823737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507735"/>
                  </a:ext>
                </a:extLst>
              </a:tr>
              <a:tr h="823737">
                <a:tc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918386"/>
                  </a:ext>
                </a:extLst>
              </a:tr>
            </a:tbl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8BA7ABFC-02CF-C744-B83A-749C4B011064}"/>
              </a:ext>
            </a:extLst>
          </p:cNvPr>
          <p:cNvGrpSpPr/>
          <p:nvPr/>
        </p:nvGrpSpPr>
        <p:grpSpPr>
          <a:xfrm>
            <a:off x="3504425" y="564663"/>
            <a:ext cx="164520" cy="447840"/>
            <a:chOff x="3504425" y="564663"/>
            <a:chExt cx="164520" cy="44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280897D-D929-1746-83E6-606A0C1EF1D8}"/>
                    </a:ext>
                  </a:extLst>
                </p14:cNvPr>
                <p14:cNvContentPartPr/>
                <p14:nvPr/>
              </p14:nvContentPartPr>
              <p14:xfrm>
                <a:off x="3559505" y="564663"/>
                <a:ext cx="78480" cy="4273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280897D-D929-1746-83E6-606A0C1EF1D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528545" y="534063"/>
                  <a:ext cx="13968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63ADD2D-2C0C-9246-B42A-1BFC605A8CE3}"/>
                    </a:ext>
                  </a:extLst>
                </p14:cNvPr>
                <p14:cNvContentPartPr/>
                <p14:nvPr/>
              </p14:nvContentPartPr>
              <p14:xfrm>
                <a:off x="3504425" y="939423"/>
                <a:ext cx="164520" cy="730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63ADD2D-2C0C-9246-B42A-1BFC605A8CE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473825" y="908823"/>
                  <a:ext cx="226080" cy="13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E465A56-7A77-EC45-86F7-01E8D325784E}"/>
              </a:ext>
            </a:extLst>
          </p:cNvPr>
          <p:cNvGrpSpPr/>
          <p:nvPr/>
        </p:nvGrpSpPr>
        <p:grpSpPr>
          <a:xfrm>
            <a:off x="3569945" y="1194303"/>
            <a:ext cx="177120" cy="536760"/>
            <a:chOff x="3569945" y="1194303"/>
            <a:chExt cx="177120" cy="53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2E459C5-5C04-8748-BFA0-8DB1FE0153D4}"/>
                    </a:ext>
                  </a:extLst>
                </p14:cNvPr>
                <p14:cNvContentPartPr/>
                <p14:nvPr/>
              </p14:nvContentPartPr>
              <p14:xfrm>
                <a:off x="3569945" y="1194303"/>
                <a:ext cx="104400" cy="5000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2E459C5-5C04-8748-BFA0-8DB1FE0153D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538985" y="1163703"/>
                  <a:ext cx="165960" cy="56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66F977B-9EAA-0B4D-8C02-A47C83EA78B1}"/>
                    </a:ext>
                  </a:extLst>
                </p14:cNvPr>
                <p14:cNvContentPartPr/>
                <p14:nvPr/>
              </p14:nvContentPartPr>
              <p14:xfrm>
                <a:off x="3580025" y="1610823"/>
                <a:ext cx="167040" cy="1202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66F977B-9EAA-0B4D-8C02-A47C83EA78B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49425" y="1580223"/>
                  <a:ext cx="228240" cy="18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5FB756C-CEA8-4440-BB5C-5747FDA3821C}"/>
              </a:ext>
            </a:extLst>
          </p:cNvPr>
          <p:cNvGrpSpPr/>
          <p:nvPr/>
        </p:nvGrpSpPr>
        <p:grpSpPr>
          <a:xfrm>
            <a:off x="2518385" y="606423"/>
            <a:ext cx="687240" cy="1270080"/>
            <a:chOff x="2518385" y="606423"/>
            <a:chExt cx="687240" cy="127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BAF9B84-4953-1F4B-9CC8-FE90E76F094B}"/>
                    </a:ext>
                  </a:extLst>
                </p14:cNvPr>
                <p14:cNvContentPartPr/>
                <p14:nvPr/>
              </p14:nvContentPartPr>
              <p14:xfrm>
                <a:off x="2908625" y="757263"/>
                <a:ext cx="104400" cy="54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BAF9B84-4953-1F4B-9CC8-FE90E76F094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78025" y="726663"/>
                  <a:ext cx="165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53AB3AC-99FB-B74C-AB79-E3D1AD4A1829}"/>
                    </a:ext>
                  </a:extLst>
                </p14:cNvPr>
                <p14:cNvContentPartPr/>
                <p14:nvPr/>
              </p14:nvContentPartPr>
              <p14:xfrm>
                <a:off x="2960825" y="694623"/>
                <a:ext cx="15840" cy="421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53AB3AC-99FB-B74C-AB79-E3D1AD4A182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930225" y="664023"/>
                  <a:ext cx="774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72359DF-29B6-6046-9137-EE2E2FFADA89}"/>
                    </a:ext>
                  </a:extLst>
                </p14:cNvPr>
                <p14:cNvContentPartPr/>
                <p14:nvPr/>
              </p14:nvContentPartPr>
              <p14:xfrm>
                <a:off x="2997185" y="835383"/>
                <a:ext cx="5400" cy="270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72359DF-29B6-6046-9137-EE2E2FFADA8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966585" y="804783"/>
                  <a:ext cx="669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4329B23-6CA0-FE45-A1E1-48F972263E36}"/>
                    </a:ext>
                  </a:extLst>
                </p14:cNvPr>
                <p14:cNvContentPartPr/>
                <p14:nvPr/>
              </p14:nvContentPartPr>
              <p14:xfrm>
                <a:off x="3090785" y="663663"/>
                <a:ext cx="109800" cy="1357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4329B23-6CA0-FE45-A1E1-48F972263E3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060185" y="632703"/>
                  <a:ext cx="17100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9F4A519-72A9-A74F-B421-7A5A2F503CB1}"/>
                    </a:ext>
                  </a:extLst>
                </p14:cNvPr>
                <p14:cNvContentPartPr/>
                <p14:nvPr/>
              </p14:nvContentPartPr>
              <p14:xfrm>
                <a:off x="2965865" y="1204743"/>
                <a:ext cx="31680" cy="1332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9F4A519-72A9-A74F-B421-7A5A2F503CB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35265" y="1174143"/>
                  <a:ext cx="928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EB8B50A-7CD7-964F-B6E3-2CA01FED71D5}"/>
                    </a:ext>
                  </a:extLst>
                </p14:cNvPr>
                <p14:cNvContentPartPr/>
                <p14:nvPr/>
              </p14:nvContentPartPr>
              <p14:xfrm>
                <a:off x="2934905" y="1225623"/>
                <a:ext cx="120240" cy="471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EB8B50A-7CD7-964F-B6E3-2CA01FED71D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903945" y="1195023"/>
                  <a:ext cx="1814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3D733F7-1DF9-FC45-BE64-0C0DEA91DC4E}"/>
                    </a:ext>
                  </a:extLst>
                </p14:cNvPr>
                <p14:cNvContentPartPr/>
                <p14:nvPr/>
              </p14:nvContentPartPr>
              <p14:xfrm>
                <a:off x="3090785" y="1100703"/>
                <a:ext cx="73080" cy="1774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3D733F7-1DF9-FC45-BE64-0C0DEA91DC4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060185" y="1070103"/>
                  <a:ext cx="13464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7FF5F55-1843-694A-981C-3C558C4D604C}"/>
                    </a:ext>
                  </a:extLst>
                </p14:cNvPr>
                <p14:cNvContentPartPr/>
                <p14:nvPr/>
              </p14:nvContentPartPr>
              <p14:xfrm>
                <a:off x="3111665" y="1053903"/>
                <a:ext cx="93960" cy="626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7FF5F55-1843-694A-981C-3C558C4D604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081065" y="1023303"/>
                  <a:ext cx="1555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D587B97-8A9E-054A-BCC1-2AD8C32C3122}"/>
                    </a:ext>
                  </a:extLst>
                </p14:cNvPr>
                <p14:cNvContentPartPr/>
                <p14:nvPr/>
              </p14:nvContentPartPr>
              <p14:xfrm>
                <a:off x="2518385" y="606423"/>
                <a:ext cx="203400" cy="12495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D587B97-8A9E-054A-BCC1-2AD8C32C312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487785" y="575463"/>
                  <a:ext cx="264600" cy="131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6E3F527-1A64-B44E-83E3-9B7A11DB033C}"/>
                    </a:ext>
                  </a:extLst>
                </p14:cNvPr>
                <p14:cNvContentPartPr/>
                <p14:nvPr/>
              </p14:nvContentPartPr>
              <p14:xfrm>
                <a:off x="2575625" y="1746183"/>
                <a:ext cx="203400" cy="1303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6E3F527-1A64-B44E-83E3-9B7A11DB033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545025" y="1715583"/>
                  <a:ext cx="264600" cy="19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BC1AB47-5A71-D44C-962A-2D777A47E7FE}"/>
              </a:ext>
            </a:extLst>
          </p:cNvPr>
          <p:cNvGrpSpPr/>
          <p:nvPr/>
        </p:nvGrpSpPr>
        <p:grpSpPr>
          <a:xfrm>
            <a:off x="1857425" y="783183"/>
            <a:ext cx="447840" cy="531360"/>
            <a:chOff x="1857425" y="783183"/>
            <a:chExt cx="447840" cy="53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2C68A9A-123F-CF43-85AF-C316960427B0}"/>
                    </a:ext>
                  </a:extLst>
                </p14:cNvPr>
                <p14:cNvContentPartPr/>
                <p14:nvPr/>
              </p14:nvContentPartPr>
              <p14:xfrm>
                <a:off x="1883345" y="1027983"/>
                <a:ext cx="73080" cy="2188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2C68A9A-123F-CF43-85AF-C316960427B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852745" y="997383"/>
                  <a:ext cx="1346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73D52D6-460F-1842-8D32-9C2A4CAE7ACA}"/>
                    </a:ext>
                  </a:extLst>
                </p14:cNvPr>
                <p14:cNvContentPartPr/>
                <p14:nvPr/>
              </p14:nvContentPartPr>
              <p14:xfrm>
                <a:off x="1857425" y="1100703"/>
                <a:ext cx="177480" cy="1148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73D52D6-460F-1842-8D32-9C2A4CAE7AC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826825" y="1070103"/>
                  <a:ext cx="2386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FBA2AC7-3018-9E48-BC9E-5F49104A306E}"/>
                    </a:ext>
                  </a:extLst>
                </p14:cNvPr>
                <p14:cNvContentPartPr/>
                <p14:nvPr/>
              </p14:nvContentPartPr>
              <p14:xfrm>
                <a:off x="2070905" y="783183"/>
                <a:ext cx="88920" cy="1980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FBA2AC7-3018-9E48-BC9E-5F49104A306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039945" y="752583"/>
                  <a:ext cx="1501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FDE4130-A011-2C46-B4D3-21707B7C4AAB}"/>
                    </a:ext>
                  </a:extLst>
                </p14:cNvPr>
                <p14:cNvContentPartPr/>
                <p14:nvPr/>
              </p14:nvContentPartPr>
              <p14:xfrm>
                <a:off x="2080985" y="1027983"/>
                <a:ext cx="172080" cy="777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FDE4130-A011-2C46-B4D3-21707B7C4AA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050385" y="997383"/>
                  <a:ext cx="2336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F4314AA-347B-6849-9AAF-D83C3DC56B66}"/>
                    </a:ext>
                  </a:extLst>
                </p14:cNvPr>
                <p14:cNvContentPartPr/>
                <p14:nvPr/>
              </p14:nvContentPartPr>
              <p14:xfrm>
                <a:off x="2164505" y="1157943"/>
                <a:ext cx="140760" cy="1566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F4314AA-347B-6849-9AAF-D83C3DC56B6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133905" y="1127343"/>
                  <a:ext cx="202320" cy="21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77F443E-34EC-FB41-8228-454BBCA4D419}"/>
              </a:ext>
            </a:extLst>
          </p:cNvPr>
          <p:cNvGrpSpPr/>
          <p:nvPr/>
        </p:nvGrpSpPr>
        <p:grpSpPr>
          <a:xfrm>
            <a:off x="5948105" y="522775"/>
            <a:ext cx="185040" cy="952920"/>
            <a:chOff x="5948105" y="522775"/>
            <a:chExt cx="185040" cy="95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12B5C27-BD97-484C-8BC8-37174B1E25E2}"/>
                    </a:ext>
                  </a:extLst>
                </p14:cNvPr>
                <p14:cNvContentPartPr/>
                <p14:nvPr/>
              </p14:nvContentPartPr>
              <p14:xfrm>
                <a:off x="5971145" y="522775"/>
                <a:ext cx="162000" cy="8892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12B5C27-BD97-484C-8BC8-37174B1E25E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940545" y="492175"/>
                  <a:ext cx="223200" cy="9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0417BB93-6402-2747-81BB-22C9A8DCF29C}"/>
                    </a:ext>
                  </a:extLst>
                </p14:cNvPr>
                <p14:cNvContentPartPr/>
                <p14:nvPr/>
              </p14:nvContentPartPr>
              <p14:xfrm>
                <a:off x="5948105" y="1319455"/>
                <a:ext cx="162000" cy="1562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0417BB93-6402-2747-81BB-22C9A8DCF29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917505" y="1288855"/>
                  <a:ext cx="223200" cy="21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E521A57-E464-CB44-A095-D70DC0481C74}"/>
              </a:ext>
            </a:extLst>
          </p:cNvPr>
          <p:cNvGrpSpPr/>
          <p:nvPr/>
        </p:nvGrpSpPr>
        <p:grpSpPr>
          <a:xfrm>
            <a:off x="6369305" y="482455"/>
            <a:ext cx="1709280" cy="1235520"/>
            <a:chOff x="6369305" y="482455"/>
            <a:chExt cx="1709280" cy="123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4E58025-D585-D747-B187-2A83EBB11BF0}"/>
                    </a:ext>
                  </a:extLst>
                </p14:cNvPr>
                <p14:cNvContentPartPr/>
                <p14:nvPr/>
              </p14:nvContentPartPr>
              <p14:xfrm>
                <a:off x="6398465" y="990415"/>
                <a:ext cx="34920" cy="1677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4E58025-D585-D747-B187-2A83EBB11BF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367505" y="959815"/>
                  <a:ext cx="964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813EBEDB-FE02-B246-A521-3416E89C5A53}"/>
                    </a:ext>
                  </a:extLst>
                </p14:cNvPr>
                <p14:cNvContentPartPr/>
                <p14:nvPr/>
              </p14:nvContentPartPr>
              <p14:xfrm>
                <a:off x="6369305" y="1013455"/>
                <a:ext cx="110160" cy="1159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813EBEDB-FE02-B246-A521-3416E89C5A5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338705" y="982855"/>
                  <a:ext cx="1713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B4B1906E-EFB7-3C4D-AE29-4B268DC4FC60}"/>
                    </a:ext>
                  </a:extLst>
                </p14:cNvPr>
                <p14:cNvContentPartPr/>
                <p14:nvPr/>
              </p14:nvContentPartPr>
              <p14:xfrm>
                <a:off x="6542465" y="771175"/>
                <a:ext cx="57960" cy="19656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B4B1906E-EFB7-3C4D-AE29-4B268DC4FC6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511865" y="740215"/>
                  <a:ext cx="11952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DA446AD-6E73-0E4D-9458-C2FB4A75A98B}"/>
                    </a:ext>
                  </a:extLst>
                </p14:cNvPr>
                <p14:cNvContentPartPr/>
                <p14:nvPr/>
              </p14:nvContentPartPr>
              <p14:xfrm>
                <a:off x="6519425" y="1001935"/>
                <a:ext cx="162000" cy="176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DA446AD-6E73-0E4D-9458-C2FB4A75A98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488825" y="971335"/>
                  <a:ext cx="2232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BBC7222-E5AB-9243-839C-2FFAA7E6554E}"/>
                    </a:ext>
                  </a:extLst>
                </p14:cNvPr>
                <p14:cNvContentPartPr/>
                <p14:nvPr/>
              </p14:nvContentPartPr>
              <p14:xfrm>
                <a:off x="6542465" y="1152055"/>
                <a:ext cx="133200" cy="1159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BBC7222-E5AB-9243-839C-2FFAA7E6554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511865" y="1121455"/>
                  <a:ext cx="1944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A81255E-F628-824D-B11C-DB867DB4F61F}"/>
                    </a:ext>
                  </a:extLst>
                </p14:cNvPr>
                <p14:cNvContentPartPr/>
                <p14:nvPr/>
              </p14:nvContentPartPr>
              <p14:xfrm>
                <a:off x="6825425" y="482455"/>
                <a:ext cx="208080" cy="103932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A81255E-F628-824D-B11C-DB867DB4F61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794825" y="451855"/>
                  <a:ext cx="269640" cy="11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9D0DB1ED-528D-AD49-B37E-1DD99476B0AB}"/>
                    </a:ext>
                  </a:extLst>
                </p14:cNvPr>
                <p14:cNvContentPartPr/>
                <p14:nvPr/>
              </p14:nvContentPartPr>
              <p14:xfrm>
                <a:off x="7235465" y="724735"/>
                <a:ext cx="121680" cy="61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9D0DB1ED-528D-AD49-B37E-1DD99476B0A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204505" y="694135"/>
                  <a:ext cx="18288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BC66F04-90F6-DD43-8E68-4580E77E4CEA}"/>
                    </a:ext>
                  </a:extLst>
                </p14:cNvPr>
                <p14:cNvContentPartPr/>
                <p14:nvPr/>
              </p14:nvContentPartPr>
              <p14:xfrm>
                <a:off x="7281545" y="621055"/>
                <a:ext cx="34920" cy="4068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BC66F04-90F6-DD43-8E68-4580E77E4CE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250945" y="590455"/>
                  <a:ext cx="964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530B3EF-17A7-D440-ABB4-6BEF0F9EA58C}"/>
                    </a:ext>
                  </a:extLst>
                </p14:cNvPr>
                <p14:cNvContentPartPr/>
                <p14:nvPr/>
              </p14:nvContentPartPr>
              <p14:xfrm>
                <a:off x="7298825" y="776935"/>
                <a:ext cx="6120" cy="176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530B3EF-17A7-D440-ABB4-6BEF0F9EA58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68225" y="745975"/>
                  <a:ext cx="673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E71D679-53DA-1541-8DA3-7342E5B3CA11}"/>
                    </a:ext>
                  </a:extLst>
                </p14:cNvPr>
                <p14:cNvContentPartPr/>
                <p14:nvPr/>
              </p14:nvContentPartPr>
              <p14:xfrm>
                <a:off x="7500785" y="517015"/>
                <a:ext cx="121680" cy="17352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E71D679-53DA-1541-8DA3-7342E5B3CA1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470185" y="486415"/>
                  <a:ext cx="1828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C903A0A-1D90-D146-A5B5-EBEFD0197BB4}"/>
                    </a:ext>
                  </a:extLst>
                </p14:cNvPr>
                <p14:cNvContentPartPr/>
                <p14:nvPr/>
              </p14:nvContentPartPr>
              <p14:xfrm>
                <a:off x="7437425" y="771175"/>
                <a:ext cx="156240" cy="1188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C903A0A-1D90-D146-A5B5-EBEFD0197BB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406825" y="740215"/>
                  <a:ext cx="2174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9783DC6C-43B7-9248-BFD3-1851F671B9B9}"/>
                    </a:ext>
                  </a:extLst>
                </p14:cNvPr>
                <p14:cNvContentPartPr/>
                <p14:nvPr/>
              </p14:nvContentPartPr>
              <p14:xfrm>
                <a:off x="7480265" y="863335"/>
                <a:ext cx="130680" cy="1159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9783DC6C-43B7-9248-BFD3-1851F671B9B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449665" y="832735"/>
                  <a:ext cx="1918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959332D-6569-7E4E-90F9-3AA75090AA6A}"/>
                    </a:ext>
                  </a:extLst>
                </p14:cNvPr>
                <p14:cNvContentPartPr/>
                <p14:nvPr/>
              </p14:nvContentPartPr>
              <p14:xfrm>
                <a:off x="7114145" y="1354015"/>
                <a:ext cx="115920" cy="1044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E959332D-6569-7E4E-90F9-3AA75090AA6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083545" y="1323415"/>
                  <a:ext cx="17712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5843DA5D-FB05-5647-8622-65B53DA90757}"/>
                    </a:ext>
                  </a:extLst>
                </p14:cNvPr>
                <p14:cNvContentPartPr/>
                <p14:nvPr/>
              </p14:nvContentPartPr>
              <p14:xfrm>
                <a:off x="7270025" y="1284895"/>
                <a:ext cx="156240" cy="16776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5843DA5D-FB05-5647-8622-65B53DA9075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239425" y="1254295"/>
                  <a:ext cx="21744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871476AC-4707-DE44-969B-E3AC80A18AC7}"/>
                    </a:ext>
                  </a:extLst>
                </p14:cNvPr>
                <p14:cNvContentPartPr/>
                <p14:nvPr/>
              </p14:nvContentPartPr>
              <p14:xfrm>
                <a:off x="7599065" y="1244575"/>
                <a:ext cx="110160" cy="17352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871476AC-4707-DE44-969B-E3AC80A18AC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568465" y="1213615"/>
                  <a:ext cx="17136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CB32AE1-D804-7E43-BB54-11FFC0B01316}"/>
                    </a:ext>
                  </a:extLst>
                </p14:cNvPr>
                <p14:cNvContentPartPr/>
                <p14:nvPr/>
              </p14:nvContentPartPr>
              <p14:xfrm>
                <a:off x="7587545" y="1290655"/>
                <a:ext cx="121680" cy="1159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CB32AE1-D804-7E43-BB54-11FFC0B0131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556945" y="1260055"/>
                  <a:ext cx="1828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50F1CBE0-B102-5149-8438-A95D3790EA57}"/>
                    </a:ext>
                  </a:extLst>
                </p14:cNvPr>
                <p14:cNvContentPartPr/>
                <p14:nvPr/>
              </p14:nvContentPartPr>
              <p14:xfrm>
                <a:off x="7916585" y="1037215"/>
                <a:ext cx="133200" cy="1728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50F1CBE0-B102-5149-8438-A95D3790EA5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885985" y="1006615"/>
                  <a:ext cx="1944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2C74494-2999-BA4F-9650-5028D78E7B1B}"/>
                    </a:ext>
                  </a:extLst>
                </p14:cNvPr>
                <p14:cNvContentPartPr/>
                <p14:nvPr/>
              </p14:nvContentPartPr>
              <p14:xfrm>
                <a:off x="7858985" y="1359775"/>
                <a:ext cx="219600" cy="234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2C74494-2999-BA4F-9650-5028D78E7B1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828025" y="1329175"/>
                  <a:ext cx="2811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7F4EB29-A216-8746-BBCB-AD28D3A83A4F}"/>
                    </a:ext>
                  </a:extLst>
                </p14:cNvPr>
                <p14:cNvContentPartPr/>
                <p14:nvPr/>
              </p14:nvContentPartPr>
              <p14:xfrm>
                <a:off x="7933865" y="1504135"/>
                <a:ext cx="87120" cy="176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7F4EB29-A216-8746-BBCB-AD28D3A83A4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903265" y="1473535"/>
                  <a:ext cx="1483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649227C-236B-7B42-B2E6-727FB8597472}"/>
                    </a:ext>
                  </a:extLst>
                </p14:cNvPr>
                <p14:cNvContentPartPr/>
                <p14:nvPr/>
              </p14:nvContentPartPr>
              <p14:xfrm>
                <a:off x="7876265" y="1509895"/>
                <a:ext cx="150480" cy="20808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649227C-236B-7B42-B2E6-727FB859747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845305" y="1479295"/>
                  <a:ext cx="211680" cy="269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029885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2A120-0985-414A-8EFD-D53F50F97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7112" y="274791"/>
            <a:ext cx="4906888" cy="4525963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@</a:t>
            </a:r>
            <a:r>
              <a:rPr lang="en-GB" b="1" dirty="0" err="1"/>
              <a:t>berniewestacott</a:t>
            </a:r>
            <a:endParaRPr lang="en-GB" b="1" dirty="0"/>
          </a:p>
          <a:p>
            <a:pPr marL="0" indent="0">
              <a:buNone/>
            </a:pPr>
            <a:r>
              <a:rPr lang="en-GB" b="1" dirty="0"/>
              <a:t>Multiplying by fractions and their reciprocals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FE4C5106-2DA9-F14B-9B1A-E61DC048A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20" y="566471"/>
            <a:ext cx="3119401" cy="39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">
            <a:extLst>
              <a:ext uri="{FF2B5EF4-FFF2-40B4-BE49-F238E27FC236}">
                <a16:creationId xmlns:a16="http://schemas.microsoft.com/office/drawing/2014/main" id="{BA14989F-05CF-9349-B150-06EACF883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112" y="2808758"/>
            <a:ext cx="3931860" cy="282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9195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00F051-C93C-2148-B4C3-9BD52AA50B03}"/>
              </a:ext>
            </a:extLst>
          </p:cNvPr>
          <p:cNvSpPr txBox="1"/>
          <p:nvPr/>
        </p:nvSpPr>
        <p:spPr>
          <a:xfrm>
            <a:off x="1143000" y="1132864"/>
            <a:ext cx="67246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rchitects Daughter" pitchFamily="2" charset="77"/>
              </a:rPr>
              <a:t>Exploring Proportion Problems</a:t>
            </a:r>
          </a:p>
        </p:txBody>
      </p:sp>
    </p:spTree>
    <p:extLst>
      <p:ext uri="{BB962C8B-B14F-4D97-AF65-F5344CB8AC3E}">
        <p14:creationId xmlns:p14="http://schemas.microsoft.com/office/powerpoint/2010/main" val="13025532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464C-F163-7142-BDA3-1F4CABA0C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772348-E626-6749-8F88-E0FCA21E7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" y="754429"/>
            <a:ext cx="3790950" cy="57062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D0FBE5-1A07-3744-8110-D4BDF0445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754429"/>
            <a:ext cx="3798886" cy="570621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B22B5229-1E82-5E4A-9F4A-6BEE11588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44462"/>
            <a:ext cx="8229600" cy="1143000"/>
          </a:xfrm>
        </p:spPr>
        <p:txBody>
          <a:bodyPr/>
          <a:lstStyle/>
          <a:p>
            <a:r>
              <a:rPr lang="en-GB" dirty="0"/>
              <a:t>Standards Units N6</a:t>
            </a:r>
          </a:p>
        </p:txBody>
      </p:sp>
    </p:spTree>
    <p:extLst>
      <p:ext uri="{BB962C8B-B14F-4D97-AF65-F5344CB8AC3E}">
        <p14:creationId xmlns:p14="http://schemas.microsoft.com/office/powerpoint/2010/main" val="39216112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B9E1-249B-6441-B735-49A5FADFE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Mixedattainmentmaths.com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7BFEE-3D62-5743-98A7-7EB673290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55CD6F-7A75-5F42-AF80-9EDEE2F9F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417638"/>
            <a:ext cx="7010400" cy="519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2983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00F051-C93C-2148-B4C3-9BD52AA50B03}"/>
              </a:ext>
            </a:extLst>
          </p:cNvPr>
          <p:cNvSpPr txBox="1"/>
          <p:nvPr/>
        </p:nvSpPr>
        <p:spPr>
          <a:xfrm>
            <a:off x="1143000" y="1132864"/>
            <a:ext cx="67246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rchitects Daughter" pitchFamily="2" charset="77"/>
              </a:rPr>
              <a:t>Developing multiplicative reasoning across the curriculum</a:t>
            </a:r>
          </a:p>
        </p:txBody>
      </p:sp>
    </p:spTree>
    <p:extLst>
      <p:ext uri="{BB962C8B-B14F-4D97-AF65-F5344CB8AC3E}">
        <p14:creationId xmlns:p14="http://schemas.microsoft.com/office/powerpoint/2010/main" val="36431573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FA700-19B8-3E40-AABB-27F5E2914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850CA5-5121-5F4A-B403-E04D1F5AA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675" y="1025770"/>
            <a:ext cx="4064000" cy="1917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22A6D2-852D-EC4D-BC6D-48A543D81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75" y="1612351"/>
            <a:ext cx="3924300" cy="2844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DF06B0-1F25-934B-A012-BA034A6594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5" y="2264813"/>
            <a:ext cx="3937000" cy="1981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34EB81-FB1B-2A43-809A-6B2B290E3F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25" y="2883790"/>
            <a:ext cx="3924300" cy="2044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714DB8-95FA-C84D-AD17-A3FD9FB0CA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" y="43706"/>
            <a:ext cx="8851900" cy="800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0C9761-A702-2548-91DA-4CAF0E6320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336" y="3547970"/>
            <a:ext cx="9144000" cy="22244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44157B-7AEE-2745-8E4E-AF73737190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" y="4071221"/>
            <a:ext cx="9144000" cy="20549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82BDA6-4355-6140-B643-2EDD5E4ADD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10624" y="1034653"/>
            <a:ext cx="2876987" cy="2692565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3EDC890-D232-7C4F-83A6-CBC5E4E62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40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AF0B7-881D-4A4D-9551-F176329D9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3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Converting units, currency etc.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5E8348-FBEA-674E-ABEC-1D0798597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450" y="1390650"/>
            <a:ext cx="6197600" cy="27178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4285133-36FB-E148-B6DC-B2F1BD88FB1E}"/>
              </a:ext>
            </a:extLst>
          </p:cNvPr>
          <p:cNvGrpSpPr/>
          <p:nvPr/>
        </p:nvGrpSpPr>
        <p:grpSpPr>
          <a:xfrm>
            <a:off x="2950385" y="4910943"/>
            <a:ext cx="567720" cy="338400"/>
            <a:chOff x="2950385" y="4910943"/>
            <a:chExt cx="567720" cy="33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1F7BABC-5863-2343-85A4-00E60FFFB512}"/>
                    </a:ext>
                  </a:extLst>
                </p14:cNvPr>
                <p14:cNvContentPartPr/>
                <p14:nvPr/>
              </p14:nvContentPartPr>
              <p14:xfrm>
                <a:off x="2950385" y="4926423"/>
                <a:ext cx="21240" cy="3229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1F7BABC-5863-2343-85A4-00E60FFFB51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919785" y="4895823"/>
                  <a:ext cx="8244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40D2AFE-AEAC-574A-AFDB-33DD0CC1D470}"/>
                    </a:ext>
                  </a:extLst>
                </p14:cNvPr>
                <p14:cNvContentPartPr/>
                <p14:nvPr/>
              </p14:nvContentPartPr>
              <p14:xfrm>
                <a:off x="3049385" y="4921743"/>
                <a:ext cx="224280" cy="3067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40D2AFE-AEAC-574A-AFDB-33DD0CC1D47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018425" y="4891143"/>
                  <a:ext cx="28548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A654ED4-37D0-724B-A775-0747C585845C}"/>
                    </a:ext>
                  </a:extLst>
                </p14:cNvPr>
                <p14:cNvContentPartPr/>
                <p14:nvPr/>
              </p14:nvContentPartPr>
              <p14:xfrm>
                <a:off x="3325145" y="4910943"/>
                <a:ext cx="192960" cy="2710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A654ED4-37D0-724B-A775-0747C585845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94545" y="4879983"/>
                  <a:ext cx="254160" cy="33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4DDE3AD-C3E5-E64E-A9C9-413268E40744}"/>
              </a:ext>
            </a:extLst>
          </p:cNvPr>
          <p:cNvGrpSpPr/>
          <p:nvPr/>
        </p:nvGrpSpPr>
        <p:grpSpPr>
          <a:xfrm>
            <a:off x="1988465" y="3495063"/>
            <a:ext cx="1576440" cy="1129680"/>
            <a:chOff x="1988465" y="3495063"/>
            <a:chExt cx="1576440" cy="112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F3988A1-BCBF-9542-B601-0A154D5394CE}"/>
                    </a:ext>
                  </a:extLst>
                </p14:cNvPr>
                <p14:cNvContentPartPr/>
                <p14:nvPr/>
              </p14:nvContentPartPr>
              <p14:xfrm>
                <a:off x="2065505" y="4270503"/>
                <a:ext cx="31680" cy="3542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F3988A1-BCBF-9542-B601-0A154D5394C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34905" y="4239903"/>
                  <a:ext cx="9288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0D181AA-69C8-5F4E-A5FE-F4394058031A}"/>
                    </a:ext>
                  </a:extLst>
                </p14:cNvPr>
                <p14:cNvContentPartPr/>
                <p14:nvPr/>
              </p14:nvContentPartPr>
              <p14:xfrm>
                <a:off x="1997825" y="3760383"/>
                <a:ext cx="140760" cy="2919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0D181AA-69C8-5F4E-A5FE-F4394058031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67225" y="3729783"/>
                  <a:ext cx="20232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35503A3-AEE6-ED4C-944D-98F639890E32}"/>
                    </a:ext>
                  </a:extLst>
                </p14:cNvPr>
                <p14:cNvContentPartPr/>
                <p14:nvPr/>
              </p14:nvContentPartPr>
              <p14:xfrm>
                <a:off x="1988465" y="3869823"/>
                <a:ext cx="108360" cy="262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35503A3-AEE6-ED4C-944D-98F639890E3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957865" y="3839223"/>
                  <a:ext cx="1699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7405E33-4A97-EC47-8CD5-E89A0F709FDB}"/>
                    </a:ext>
                  </a:extLst>
                </p14:cNvPr>
                <p14:cNvContentPartPr/>
                <p14:nvPr/>
              </p14:nvContentPartPr>
              <p14:xfrm>
                <a:off x="2008985" y="3906183"/>
                <a:ext cx="104040" cy="108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7405E33-4A97-EC47-8CD5-E89A0F709FD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978025" y="3875583"/>
                  <a:ext cx="1652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BAE77C9-16FB-6045-8E54-66A6FA4937D1}"/>
                    </a:ext>
                  </a:extLst>
                </p14:cNvPr>
                <p14:cNvContentPartPr/>
                <p14:nvPr/>
              </p14:nvContentPartPr>
              <p14:xfrm>
                <a:off x="2898185" y="4270503"/>
                <a:ext cx="21240" cy="2656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BAE77C9-16FB-6045-8E54-66A6FA4937D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867585" y="4239903"/>
                  <a:ext cx="8244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51D4156-23B9-B44A-81E0-F52AA4AED9DE}"/>
                    </a:ext>
                  </a:extLst>
                </p14:cNvPr>
                <p14:cNvContentPartPr/>
                <p14:nvPr/>
              </p14:nvContentPartPr>
              <p14:xfrm>
                <a:off x="3028505" y="4416303"/>
                <a:ext cx="5400" cy="54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51D4156-23B9-B44A-81E0-F52AA4AED9D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997905" y="4385703"/>
                  <a:ext cx="66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FA42E2F-44CC-154C-B622-3FCFB1648D26}"/>
                    </a:ext>
                  </a:extLst>
                </p14:cNvPr>
                <p14:cNvContentPartPr/>
                <p14:nvPr/>
              </p14:nvContentPartPr>
              <p14:xfrm>
                <a:off x="3168905" y="4239183"/>
                <a:ext cx="161640" cy="2815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FA42E2F-44CC-154C-B622-3FCFB1648D2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138305" y="4208583"/>
                  <a:ext cx="22320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39914E4-0C40-D14A-A214-D233986BB7E9}"/>
                    </a:ext>
                  </a:extLst>
                </p14:cNvPr>
                <p14:cNvContentPartPr/>
                <p14:nvPr/>
              </p14:nvContentPartPr>
              <p14:xfrm>
                <a:off x="3424145" y="4208223"/>
                <a:ext cx="140760" cy="2761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39914E4-0C40-D14A-A214-D233986BB7E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393185" y="4177263"/>
                  <a:ext cx="20232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9ACD794-36C4-0C4C-A4CF-F24F5E4CB83B}"/>
                    </a:ext>
                  </a:extLst>
                </p14:cNvPr>
                <p14:cNvContentPartPr/>
                <p14:nvPr/>
              </p14:nvContentPartPr>
              <p14:xfrm>
                <a:off x="2908625" y="3812583"/>
                <a:ext cx="125280" cy="2242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9ACD794-36C4-0C4C-A4CF-F24F5E4CB83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78025" y="3781983"/>
                  <a:ext cx="18648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5B2C528-8A18-F443-8546-E835B97B1C4C}"/>
                    </a:ext>
                  </a:extLst>
                </p14:cNvPr>
                <p14:cNvContentPartPr/>
                <p14:nvPr/>
              </p14:nvContentPartPr>
              <p14:xfrm>
                <a:off x="2960825" y="3749943"/>
                <a:ext cx="15840" cy="3596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5B2C528-8A18-F443-8546-E835B97B1C4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930225" y="3719343"/>
                  <a:ext cx="7740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74D5005-78D4-9148-A6BA-C17C29131077}"/>
                    </a:ext>
                  </a:extLst>
                </p14:cNvPr>
                <p14:cNvContentPartPr/>
                <p14:nvPr/>
              </p14:nvContentPartPr>
              <p14:xfrm>
                <a:off x="2154065" y="3495063"/>
                <a:ext cx="604080" cy="1980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74D5005-78D4-9148-A6BA-C17C2913107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123465" y="3464463"/>
                  <a:ext cx="665640" cy="259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90FC2AD-F402-3242-BCB2-07A086FC8EE6}"/>
                  </a:ext>
                </a:extLst>
              </p14:cNvPr>
              <p14:cNvContentPartPr/>
              <p14:nvPr/>
            </p14:nvContentPartPr>
            <p14:xfrm>
              <a:off x="2117705" y="5441583"/>
              <a:ext cx="828000" cy="17748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90FC2AD-F402-3242-BCB2-07A086FC8EE6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086745" y="5410983"/>
                <a:ext cx="889200" cy="23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84624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FD724-17BA-204C-B484-7D4E509D9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87966"/>
            <a:ext cx="8229600" cy="1143000"/>
          </a:xfrm>
        </p:spPr>
        <p:txBody>
          <a:bodyPr/>
          <a:lstStyle/>
          <a:p>
            <a:r>
              <a:rPr lang="en-GB" dirty="0"/>
              <a:t>Those ‘double’ proportion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DBC79-9A99-D548-84F8-5DD6DBBB3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055034"/>
            <a:ext cx="4557429" cy="237396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C55E1D3-D1BB-3E49-9A4A-E3F5127417B8}"/>
              </a:ext>
            </a:extLst>
          </p:cNvPr>
          <p:cNvGrpSpPr/>
          <p:nvPr/>
        </p:nvGrpSpPr>
        <p:grpSpPr>
          <a:xfrm>
            <a:off x="4402625" y="3500103"/>
            <a:ext cx="171720" cy="515160"/>
            <a:chOff x="4402625" y="3500103"/>
            <a:chExt cx="171720" cy="51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33BC820-A010-CA4E-B031-C9061D469FF9}"/>
                    </a:ext>
                  </a:extLst>
                </p14:cNvPr>
                <p14:cNvContentPartPr/>
                <p14:nvPr/>
              </p14:nvContentPartPr>
              <p14:xfrm>
                <a:off x="4402625" y="3599103"/>
                <a:ext cx="171720" cy="2970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33BC820-A010-CA4E-B031-C9061D469FF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372025" y="3568503"/>
                  <a:ext cx="23292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2B16574-D73E-6B47-B456-686945973937}"/>
                    </a:ext>
                  </a:extLst>
                </p14:cNvPr>
                <p14:cNvContentPartPr/>
                <p14:nvPr/>
              </p14:nvContentPartPr>
              <p14:xfrm>
                <a:off x="4464905" y="3500103"/>
                <a:ext cx="26280" cy="5151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2B16574-D73E-6B47-B456-68694597393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434305" y="3469503"/>
                  <a:ext cx="87840" cy="57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396CE0E-8D79-B641-A250-911424F9808F}"/>
              </a:ext>
            </a:extLst>
          </p:cNvPr>
          <p:cNvGrpSpPr/>
          <p:nvPr/>
        </p:nvGrpSpPr>
        <p:grpSpPr>
          <a:xfrm>
            <a:off x="5443385" y="3562743"/>
            <a:ext cx="240120" cy="338760"/>
            <a:chOff x="5443385" y="3562743"/>
            <a:chExt cx="240120" cy="33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A121F17-2A9C-354B-AB1D-9BDD9D4BE7ED}"/>
                    </a:ext>
                  </a:extLst>
                </p14:cNvPr>
                <p14:cNvContentPartPr/>
                <p14:nvPr/>
              </p14:nvContentPartPr>
              <p14:xfrm>
                <a:off x="5443385" y="3562743"/>
                <a:ext cx="187560" cy="3387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A121F17-2A9C-354B-AB1D-9BDD9D4BE7E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412785" y="3532143"/>
                  <a:ext cx="249120" cy="3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E0BAD27-57E3-FA43-AE95-44E2DE9EE30B}"/>
                    </a:ext>
                  </a:extLst>
                </p14:cNvPr>
                <p14:cNvContentPartPr/>
                <p14:nvPr/>
              </p14:nvContentPartPr>
              <p14:xfrm>
                <a:off x="5534465" y="3724023"/>
                <a:ext cx="149040" cy="158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E0BAD27-57E3-FA43-AE95-44E2DE9EE30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503505" y="3693423"/>
                  <a:ext cx="210240" cy="77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3ACBAC9-15F8-4E41-A411-D40D8F70B875}"/>
                  </a:ext>
                </a:extLst>
              </p14:cNvPr>
              <p14:cNvContentPartPr/>
              <p14:nvPr/>
            </p14:nvContentPartPr>
            <p14:xfrm>
              <a:off x="6541745" y="3520983"/>
              <a:ext cx="192960" cy="31248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3ACBAC9-15F8-4E41-A411-D40D8F70B87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511145" y="3490383"/>
                <a:ext cx="254160" cy="374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7B4A1CEC-B403-F744-A6D6-7B093A61EF84}"/>
              </a:ext>
            </a:extLst>
          </p:cNvPr>
          <p:cNvGrpSpPr/>
          <p:nvPr/>
        </p:nvGrpSpPr>
        <p:grpSpPr>
          <a:xfrm>
            <a:off x="4277705" y="4202823"/>
            <a:ext cx="624960" cy="285840"/>
            <a:chOff x="4277705" y="4202823"/>
            <a:chExt cx="624960" cy="28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46FB0D4-B2C8-5741-AF64-02834EE242D6}"/>
                    </a:ext>
                  </a:extLst>
                </p14:cNvPr>
                <p14:cNvContentPartPr/>
                <p14:nvPr/>
              </p14:nvContentPartPr>
              <p14:xfrm>
                <a:off x="4277705" y="4228743"/>
                <a:ext cx="140760" cy="2599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46FB0D4-B2C8-5741-AF64-02834EE242D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247105" y="4198143"/>
                  <a:ext cx="20232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BCECDC6-42AE-1049-A638-53C6CE37FA00}"/>
                    </a:ext>
                  </a:extLst>
                </p14:cNvPr>
                <p14:cNvContentPartPr/>
                <p14:nvPr/>
              </p14:nvContentPartPr>
              <p14:xfrm>
                <a:off x="4522145" y="4364103"/>
                <a:ext cx="15840" cy="262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BCECDC6-42AE-1049-A638-53C6CE37FA0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491545" y="4333503"/>
                  <a:ext cx="774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A07B0E2-7A82-A749-96B2-2ACC4D6E48F8}"/>
                    </a:ext>
                  </a:extLst>
                </p14:cNvPr>
                <p14:cNvContentPartPr/>
                <p14:nvPr/>
              </p14:nvContentPartPr>
              <p14:xfrm>
                <a:off x="4605665" y="4202823"/>
                <a:ext cx="42120" cy="2815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A07B0E2-7A82-A749-96B2-2ACC4D6E48F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74705" y="4172223"/>
                  <a:ext cx="10332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71DD3AC-2201-4744-B24F-9E21917012C2}"/>
                    </a:ext>
                  </a:extLst>
                </p14:cNvPr>
                <p14:cNvContentPartPr/>
                <p14:nvPr/>
              </p14:nvContentPartPr>
              <p14:xfrm>
                <a:off x="4756505" y="4218663"/>
                <a:ext cx="104400" cy="212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71DD3AC-2201-4744-B24F-9E21917012C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725905" y="4187703"/>
                  <a:ext cx="1659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F22BE8F-B39C-274B-9CF0-92884C491717}"/>
                    </a:ext>
                  </a:extLst>
                </p14:cNvPr>
                <p14:cNvContentPartPr/>
                <p14:nvPr/>
              </p14:nvContentPartPr>
              <p14:xfrm>
                <a:off x="4751465" y="4228743"/>
                <a:ext cx="151200" cy="2293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F22BE8F-B39C-274B-9CF0-92884C49171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720505" y="4198143"/>
                  <a:ext cx="212760" cy="290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66CA128-C3E6-F14C-A3B8-7C714AA90A08}"/>
                  </a:ext>
                </a:extLst>
              </p14:cNvPr>
              <p14:cNvContentPartPr/>
              <p14:nvPr/>
            </p14:nvContentPartPr>
            <p14:xfrm>
              <a:off x="5672705" y="4130103"/>
              <a:ext cx="15840" cy="2530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66CA128-C3E6-F14C-A3B8-7C714AA90A0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641745" y="4099503"/>
                <a:ext cx="77400" cy="314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875974DA-D786-6544-9D31-3E422CF131B4}"/>
              </a:ext>
            </a:extLst>
          </p:cNvPr>
          <p:cNvGrpSpPr/>
          <p:nvPr/>
        </p:nvGrpSpPr>
        <p:grpSpPr>
          <a:xfrm>
            <a:off x="6427265" y="4046583"/>
            <a:ext cx="817560" cy="302400"/>
            <a:chOff x="6427265" y="4046583"/>
            <a:chExt cx="817560" cy="30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36C27F2-691D-0C49-8596-066AC1EC697A}"/>
                    </a:ext>
                  </a:extLst>
                </p14:cNvPr>
                <p14:cNvContentPartPr/>
                <p14:nvPr/>
              </p14:nvContentPartPr>
              <p14:xfrm>
                <a:off x="6427265" y="4072863"/>
                <a:ext cx="192240" cy="2761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36C27F2-691D-0C49-8596-066AC1EC697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396665" y="4042263"/>
                  <a:ext cx="25380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20B295E-DCDD-7E4F-AB7A-099F07CE39FB}"/>
                    </a:ext>
                  </a:extLst>
                </p14:cNvPr>
                <p14:cNvContentPartPr/>
                <p14:nvPr/>
              </p14:nvContentPartPr>
              <p14:xfrm>
                <a:off x="6755225" y="4213263"/>
                <a:ext cx="31680" cy="54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20B295E-DCDD-7E4F-AB7A-099F07CE39F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724625" y="4182663"/>
                  <a:ext cx="928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DCB7436-8597-A144-B2BD-08BDB94BF1F9}"/>
                    </a:ext>
                  </a:extLst>
                </p14:cNvPr>
                <p14:cNvContentPartPr/>
                <p14:nvPr/>
              </p14:nvContentPartPr>
              <p14:xfrm>
                <a:off x="6788705" y="4062423"/>
                <a:ext cx="211320" cy="2552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DCB7436-8597-A144-B2BD-08BDB94BF1F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758105" y="4031823"/>
                  <a:ext cx="27288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3B9EE65-847C-1240-9158-E9ADE0445B49}"/>
                    </a:ext>
                  </a:extLst>
                </p14:cNvPr>
                <p14:cNvContentPartPr/>
                <p14:nvPr/>
              </p14:nvContentPartPr>
              <p14:xfrm>
                <a:off x="7088225" y="4046583"/>
                <a:ext cx="156600" cy="2970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3B9EE65-847C-1240-9158-E9ADE0445B4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057625" y="4015983"/>
                  <a:ext cx="217800" cy="358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AD222194-22F8-2644-9278-443D5D587AC7}"/>
                  </a:ext>
                </a:extLst>
              </p14:cNvPr>
              <p14:cNvContentPartPr/>
              <p14:nvPr/>
            </p14:nvContentPartPr>
            <p14:xfrm>
              <a:off x="6593945" y="4775583"/>
              <a:ext cx="26280" cy="30240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AD222194-22F8-2644-9278-443D5D587AC7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562985" y="4744623"/>
                <a:ext cx="87840" cy="36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1900D2DE-18F8-2D48-BF01-F988D85941B2}"/>
              </a:ext>
            </a:extLst>
          </p:cNvPr>
          <p:cNvGrpSpPr/>
          <p:nvPr/>
        </p:nvGrpSpPr>
        <p:grpSpPr>
          <a:xfrm>
            <a:off x="5641385" y="2495703"/>
            <a:ext cx="2571480" cy="812160"/>
            <a:chOff x="5641385" y="2495703"/>
            <a:chExt cx="2571480" cy="81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F9E0A28-7D95-F54D-ACF2-F20650DA720A}"/>
                    </a:ext>
                  </a:extLst>
                </p14:cNvPr>
                <p14:cNvContentPartPr/>
                <p14:nvPr/>
              </p14:nvContentPartPr>
              <p14:xfrm>
                <a:off x="5651825" y="2953623"/>
                <a:ext cx="432360" cy="3438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F9E0A28-7D95-F54D-ACF2-F20650DA720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621225" y="2923023"/>
                  <a:ext cx="49356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F989CC1-2B40-9347-928F-E41E9F8BB500}"/>
                    </a:ext>
                  </a:extLst>
                </p14:cNvPr>
                <p14:cNvContentPartPr/>
                <p14:nvPr/>
              </p14:nvContentPartPr>
              <p14:xfrm>
                <a:off x="5641385" y="3156663"/>
                <a:ext cx="161640" cy="1512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F989CC1-2B40-9347-928F-E41E9F8BB50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610785" y="3126063"/>
                  <a:ext cx="2232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D3A2F70-583A-DC42-9FFA-B4C94F810FA2}"/>
                    </a:ext>
                  </a:extLst>
                </p14:cNvPr>
                <p14:cNvContentPartPr/>
                <p14:nvPr/>
              </p14:nvContentPartPr>
              <p14:xfrm>
                <a:off x="6297305" y="2818263"/>
                <a:ext cx="177480" cy="1825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D3A2F70-583A-DC42-9FFA-B4C94F810FA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266345" y="2787663"/>
                  <a:ext cx="2386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80E2E15-359F-A242-AAA8-F0B73163C3BE}"/>
                    </a:ext>
                  </a:extLst>
                </p14:cNvPr>
                <p14:cNvContentPartPr/>
                <p14:nvPr/>
              </p14:nvContentPartPr>
              <p14:xfrm>
                <a:off x="6552185" y="2761023"/>
                <a:ext cx="385560" cy="2084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80E2E15-359F-A242-AAA8-F0B73163C3B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521585" y="2730423"/>
                  <a:ext cx="44676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E8CA9CE-5020-F64B-81FD-75C799F5D77C}"/>
                    </a:ext>
                  </a:extLst>
                </p14:cNvPr>
                <p14:cNvContentPartPr/>
                <p14:nvPr/>
              </p14:nvContentPartPr>
              <p14:xfrm>
                <a:off x="7093625" y="2745543"/>
                <a:ext cx="47160" cy="1645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E8CA9CE-5020-F64B-81FD-75C799F5D77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062665" y="2714943"/>
                  <a:ext cx="10872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1045363-A91C-FA44-BA13-4AFECAEE5269}"/>
                    </a:ext>
                  </a:extLst>
                </p14:cNvPr>
                <p14:cNvContentPartPr/>
                <p14:nvPr/>
              </p14:nvContentPartPr>
              <p14:xfrm>
                <a:off x="7109105" y="2620623"/>
                <a:ext cx="10800" cy="316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1045363-A91C-FA44-BA13-4AFECAEE526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078505" y="2590023"/>
                  <a:ext cx="720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CE628B1-18C9-0147-A8C0-72A7E309C11C}"/>
                    </a:ext>
                  </a:extLst>
                </p14:cNvPr>
                <p14:cNvContentPartPr/>
                <p14:nvPr/>
              </p14:nvContentPartPr>
              <p14:xfrm>
                <a:off x="7223585" y="2735103"/>
                <a:ext cx="156600" cy="40644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CE628B1-18C9-0147-A8C0-72A7E309C11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192985" y="2704503"/>
                  <a:ext cx="21780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E5C751D-B8F3-FD40-A95A-B90AC905C20A}"/>
                    </a:ext>
                  </a:extLst>
                </p14:cNvPr>
                <p14:cNvContentPartPr/>
                <p14:nvPr/>
              </p14:nvContentPartPr>
              <p14:xfrm>
                <a:off x="7426625" y="2636823"/>
                <a:ext cx="640440" cy="2757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E5C751D-B8F3-FD40-A95A-B90AC905C20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396025" y="2606223"/>
                  <a:ext cx="70200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422F632-9B6B-0C47-A7DF-413223E7D112}"/>
                    </a:ext>
                  </a:extLst>
                </p14:cNvPr>
                <p14:cNvContentPartPr/>
                <p14:nvPr/>
              </p14:nvContentPartPr>
              <p14:xfrm>
                <a:off x="8186585" y="2495703"/>
                <a:ext cx="26280" cy="1357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422F632-9B6B-0C47-A7DF-413223E7D11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155985" y="2465103"/>
                  <a:ext cx="878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98A43B4-3686-794A-AB20-5B0CAD2BA986}"/>
                    </a:ext>
                  </a:extLst>
                </p14:cNvPr>
                <p14:cNvContentPartPr/>
                <p14:nvPr/>
              </p14:nvContentPartPr>
              <p14:xfrm>
                <a:off x="8207465" y="2750583"/>
                <a:ext cx="5400" cy="158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98A43B4-3686-794A-AB20-5B0CAD2BA98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176505" y="2719983"/>
                  <a:ext cx="6696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15D342C-E1D5-5D44-AE89-F04F8C882E1A}"/>
              </a:ext>
            </a:extLst>
          </p:cNvPr>
          <p:cNvGrpSpPr/>
          <p:nvPr/>
        </p:nvGrpSpPr>
        <p:grpSpPr>
          <a:xfrm>
            <a:off x="7353905" y="4109223"/>
            <a:ext cx="239760" cy="801720"/>
            <a:chOff x="7353905" y="4109223"/>
            <a:chExt cx="239760" cy="80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94B7352-5F70-374A-84CF-C9686C6F4755}"/>
                    </a:ext>
                  </a:extLst>
                </p14:cNvPr>
                <p14:cNvContentPartPr/>
                <p14:nvPr/>
              </p14:nvContentPartPr>
              <p14:xfrm>
                <a:off x="7400705" y="4109223"/>
                <a:ext cx="192960" cy="7966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94B7352-5F70-374A-84CF-C9686C6F475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369745" y="4078623"/>
                  <a:ext cx="254160" cy="85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150FED7-E790-EB4A-8ED5-B4E55D2112CE}"/>
                    </a:ext>
                  </a:extLst>
                </p14:cNvPr>
                <p14:cNvContentPartPr/>
                <p14:nvPr/>
              </p14:nvContentPartPr>
              <p14:xfrm>
                <a:off x="7353905" y="4770183"/>
                <a:ext cx="130320" cy="1407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150FED7-E790-EB4A-8ED5-B4E55D2112C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322945" y="4739583"/>
                  <a:ext cx="191880" cy="20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F745DD5-BBAB-E24B-95A8-F8BDB11626B3}"/>
              </a:ext>
            </a:extLst>
          </p:cNvPr>
          <p:cNvGrpSpPr/>
          <p:nvPr/>
        </p:nvGrpSpPr>
        <p:grpSpPr>
          <a:xfrm>
            <a:off x="3746705" y="4260063"/>
            <a:ext cx="245160" cy="802080"/>
            <a:chOff x="3746705" y="4260063"/>
            <a:chExt cx="245160" cy="80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E28C3C9-C47F-D242-8DB2-8A0526FC57AF}"/>
                    </a:ext>
                  </a:extLst>
                </p14:cNvPr>
                <p14:cNvContentPartPr/>
                <p14:nvPr/>
              </p14:nvContentPartPr>
              <p14:xfrm>
                <a:off x="3845705" y="4260063"/>
                <a:ext cx="146160" cy="77580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E28C3C9-C47F-D242-8DB2-8A0526FC57A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815105" y="4229463"/>
                  <a:ext cx="207360" cy="83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A4D627D-E249-6543-A321-6B334233D59C}"/>
                    </a:ext>
                  </a:extLst>
                </p14:cNvPr>
                <p14:cNvContentPartPr/>
                <p14:nvPr/>
              </p14:nvContentPartPr>
              <p14:xfrm>
                <a:off x="3746705" y="4947303"/>
                <a:ext cx="234720" cy="114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A4D627D-E249-6543-A321-6B334233D59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716105" y="4916343"/>
                  <a:ext cx="295920" cy="17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FCD3D53-5EAF-FE4D-9ECB-2A7827227CF4}"/>
              </a:ext>
            </a:extLst>
          </p:cNvPr>
          <p:cNvGrpSpPr/>
          <p:nvPr/>
        </p:nvGrpSpPr>
        <p:grpSpPr>
          <a:xfrm>
            <a:off x="7801385" y="4322703"/>
            <a:ext cx="833040" cy="307080"/>
            <a:chOff x="7801385" y="4322703"/>
            <a:chExt cx="833040" cy="30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9B44F4A-8D61-AC47-9FAC-DEABACEF47E7}"/>
                    </a:ext>
                  </a:extLst>
                </p14:cNvPr>
                <p14:cNvContentPartPr/>
                <p14:nvPr/>
              </p14:nvContentPartPr>
              <p14:xfrm>
                <a:off x="7801385" y="4483983"/>
                <a:ext cx="151200" cy="108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9B44F4A-8D61-AC47-9FAC-DEABACEF47E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770785" y="4453383"/>
                  <a:ext cx="2127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D02A715-A3DA-ED47-9EBB-7789A743CF5E}"/>
                    </a:ext>
                  </a:extLst>
                </p14:cNvPr>
                <p14:cNvContentPartPr/>
                <p14:nvPr/>
              </p14:nvContentPartPr>
              <p14:xfrm>
                <a:off x="7869065" y="4421343"/>
                <a:ext cx="10800" cy="158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D02A715-A3DA-ED47-9EBB-7789A743CF5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838465" y="4390743"/>
                  <a:ext cx="720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304A114-65CE-104A-99D4-39F5ED1A90ED}"/>
                    </a:ext>
                  </a:extLst>
                </p14:cNvPr>
                <p14:cNvContentPartPr/>
                <p14:nvPr/>
              </p14:nvContentPartPr>
              <p14:xfrm>
                <a:off x="7874105" y="4598463"/>
                <a:ext cx="5400" cy="54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304A114-65CE-104A-99D4-39F5ED1A90E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843505" y="4567863"/>
                  <a:ext cx="66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28B14F07-79DE-4C42-A423-4D979ABB0F7D}"/>
                    </a:ext>
                  </a:extLst>
                </p14:cNvPr>
                <p14:cNvContentPartPr/>
                <p14:nvPr/>
              </p14:nvContentPartPr>
              <p14:xfrm>
                <a:off x="8046545" y="4353663"/>
                <a:ext cx="114120" cy="27612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28B14F07-79DE-4C42-A423-4D979ABB0F7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015945" y="4323063"/>
                  <a:ext cx="17568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EC8B35E-4C89-7C4B-A4B1-7A8BD9275A9D}"/>
                    </a:ext>
                  </a:extLst>
                </p14:cNvPr>
                <p14:cNvContentPartPr/>
                <p14:nvPr/>
              </p14:nvContentPartPr>
              <p14:xfrm>
                <a:off x="8254265" y="4483983"/>
                <a:ext cx="10800" cy="540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EC8B35E-4C89-7C4B-A4B1-7A8BD9275A9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223665" y="4453383"/>
                  <a:ext cx="720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0CA55488-849A-CF4E-A7A1-B92ECD460576}"/>
                    </a:ext>
                  </a:extLst>
                </p14:cNvPr>
                <p14:cNvContentPartPr/>
                <p14:nvPr/>
              </p14:nvContentPartPr>
              <p14:xfrm>
                <a:off x="8321945" y="4333143"/>
                <a:ext cx="125280" cy="22428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0CA55488-849A-CF4E-A7A1-B92ECD46057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291345" y="4302183"/>
                  <a:ext cx="18648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8B19D70-B9DE-614D-8C82-C6C949658DA7}"/>
                    </a:ext>
                  </a:extLst>
                </p14:cNvPr>
                <p14:cNvContentPartPr/>
                <p14:nvPr/>
              </p14:nvContentPartPr>
              <p14:xfrm>
                <a:off x="8504105" y="4322703"/>
                <a:ext cx="130320" cy="2970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8B19D70-B9DE-614D-8C82-C6C949658DA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473505" y="4292103"/>
                  <a:ext cx="191880" cy="35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CD58CFC-280E-2141-8503-8737F4FF443C}"/>
              </a:ext>
            </a:extLst>
          </p:cNvPr>
          <p:cNvGrpSpPr/>
          <p:nvPr/>
        </p:nvGrpSpPr>
        <p:grpSpPr>
          <a:xfrm>
            <a:off x="3184745" y="4395423"/>
            <a:ext cx="557280" cy="333360"/>
            <a:chOff x="3184745" y="4395423"/>
            <a:chExt cx="557280" cy="33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F18C5E91-068D-CC4A-8BD7-A10F839E334F}"/>
                    </a:ext>
                  </a:extLst>
                </p14:cNvPr>
                <p14:cNvContentPartPr/>
                <p14:nvPr/>
              </p14:nvContentPartPr>
              <p14:xfrm>
                <a:off x="3184745" y="4598463"/>
                <a:ext cx="156600" cy="158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F18C5E91-068D-CC4A-8BD7-A10F839E334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153785" y="4567863"/>
                  <a:ext cx="2178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21D7E897-12E4-1B48-8CE1-F9785EA80938}"/>
                    </a:ext>
                  </a:extLst>
                </p14:cNvPr>
                <p14:cNvContentPartPr/>
                <p14:nvPr/>
              </p14:nvContentPartPr>
              <p14:xfrm>
                <a:off x="3272945" y="4494423"/>
                <a:ext cx="15840" cy="2628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21D7E897-12E4-1B48-8CE1-F9785EA8093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242345" y="4463823"/>
                  <a:ext cx="774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5733DC0-444A-DD49-8676-F96ECB41E3E5}"/>
                    </a:ext>
                  </a:extLst>
                </p14:cNvPr>
                <p14:cNvContentPartPr/>
                <p14:nvPr/>
              </p14:nvContentPartPr>
              <p14:xfrm>
                <a:off x="3272945" y="4687023"/>
                <a:ext cx="15840" cy="108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5733DC0-444A-DD49-8676-F96ECB41E3E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242345" y="4656423"/>
                  <a:ext cx="774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1A81A7F-3153-8249-BA5E-1E2633930CDB}"/>
                    </a:ext>
                  </a:extLst>
                </p14:cNvPr>
                <p14:cNvContentPartPr/>
                <p14:nvPr/>
              </p14:nvContentPartPr>
              <p14:xfrm>
                <a:off x="3377345" y="4478583"/>
                <a:ext cx="93600" cy="2502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1A81A7F-3153-8249-BA5E-1E2633930CD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346385" y="4447983"/>
                  <a:ext cx="15480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6E096BBE-5875-E243-9D84-46AFAD1C282B}"/>
                    </a:ext>
                  </a:extLst>
                </p14:cNvPr>
                <p14:cNvContentPartPr/>
                <p14:nvPr/>
              </p14:nvContentPartPr>
              <p14:xfrm>
                <a:off x="3522785" y="4588023"/>
                <a:ext cx="5400" cy="540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6E096BBE-5875-E243-9D84-46AFAD1C282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492185" y="4557423"/>
                  <a:ext cx="66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EBDC474D-9C9F-4042-BF82-BD516343ED7C}"/>
                    </a:ext>
                  </a:extLst>
                </p14:cNvPr>
                <p14:cNvContentPartPr/>
                <p14:nvPr/>
              </p14:nvContentPartPr>
              <p14:xfrm>
                <a:off x="3522785" y="4468503"/>
                <a:ext cx="114840" cy="18252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EBDC474D-9C9F-4042-BF82-BD516343ED7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492185" y="4437543"/>
                  <a:ext cx="17640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084040F-EF07-7747-85A5-0B3FBF42398D}"/>
                    </a:ext>
                  </a:extLst>
                </p14:cNvPr>
                <p14:cNvContentPartPr/>
                <p14:nvPr/>
              </p14:nvContentPartPr>
              <p14:xfrm>
                <a:off x="3653105" y="4395423"/>
                <a:ext cx="88920" cy="2451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084040F-EF07-7747-85A5-0B3FBF42398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622505" y="4364823"/>
                  <a:ext cx="150120" cy="30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4F4BAD8-C661-854E-BCD1-1BAED3EF6194}"/>
              </a:ext>
            </a:extLst>
          </p:cNvPr>
          <p:cNvGrpSpPr/>
          <p:nvPr/>
        </p:nvGrpSpPr>
        <p:grpSpPr>
          <a:xfrm>
            <a:off x="4215065" y="4837863"/>
            <a:ext cx="858600" cy="354240"/>
            <a:chOff x="4215065" y="4837863"/>
            <a:chExt cx="858600" cy="35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D2D19942-F4AC-BA41-AD8B-29CE1383FA0D}"/>
                    </a:ext>
                  </a:extLst>
                </p14:cNvPr>
                <p14:cNvContentPartPr/>
                <p14:nvPr/>
              </p14:nvContentPartPr>
              <p14:xfrm>
                <a:off x="4215065" y="4869183"/>
                <a:ext cx="161640" cy="2865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D2D19942-F4AC-BA41-AD8B-29CE1383FA0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184465" y="4838583"/>
                  <a:ext cx="22320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4FEAAE1B-8CE6-CA4F-A85B-A8525171BF5F}"/>
                    </a:ext>
                  </a:extLst>
                </p14:cNvPr>
                <p14:cNvContentPartPr/>
                <p14:nvPr/>
              </p14:nvContentPartPr>
              <p14:xfrm>
                <a:off x="4532585" y="4988703"/>
                <a:ext cx="5400" cy="15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4FEAAE1B-8CE6-CA4F-A85B-A8525171BF5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501985" y="4958103"/>
                  <a:ext cx="669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5F907403-47AD-F347-87D3-E9A7908996F8}"/>
                    </a:ext>
                  </a:extLst>
                </p14:cNvPr>
                <p14:cNvContentPartPr/>
                <p14:nvPr/>
              </p14:nvContentPartPr>
              <p14:xfrm>
                <a:off x="4621865" y="4874223"/>
                <a:ext cx="176760" cy="31788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5F907403-47AD-F347-87D3-E9A7908996F8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590905" y="4843623"/>
                  <a:ext cx="23796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2E8D674-2D46-134A-88DE-D6CCDF65B23C}"/>
                    </a:ext>
                  </a:extLst>
                </p14:cNvPr>
                <p14:cNvContentPartPr/>
                <p14:nvPr/>
              </p14:nvContentPartPr>
              <p14:xfrm>
                <a:off x="4886465" y="4837863"/>
                <a:ext cx="187200" cy="3438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2E8D674-2D46-134A-88DE-D6CCDF65B23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855865" y="4807263"/>
                  <a:ext cx="248400" cy="40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B3E2797-C07A-3641-8569-097BBB272AEC}"/>
              </a:ext>
            </a:extLst>
          </p:cNvPr>
          <p:cNvGrpSpPr/>
          <p:nvPr/>
        </p:nvGrpSpPr>
        <p:grpSpPr>
          <a:xfrm>
            <a:off x="2476625" y="3599103"/>
            <a:ext cx="198000" cy="260640"/>
            <a:chOff x="2476625" y="3599103"/>
            <a:chExt cx="198000" cy="26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84072AEA-D057-F04C-A47F-A30FBEBCA50E}"/>
                    </a:ext>
                  </a:extLst>
                </p14:cNvPr>
                <p14:cNvContentPartPr/>
                <p14:nvPr/>
              </p14:nvContentPartPr>
              <p14:xfrm>
                <a:off x="2476625" y="3599103"/>
                <a:ext cx="198000" cy="2606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84072AEA-D057-F04C-A47F-A30FBEBCA50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446025" y="3568503"/>
                  <a:ext cx="25956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DDA91E45-46FC-9244-85A1-9505971975C8}"/>
                    </a:ext>
                  </a:extLst>
                </p14:cNvPr>
                <p14:cNvContentPartPr/>
                <p14:nvPr/>
              </p14:nvContentPartPr>
              <p14:xfrm>
                <a:off x="2518385" y="3671823"/>
                <a:ext cx="114840" cy="262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DDA91E45-46FC-9244-85A1-9505971975C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487785" y="3641223"/>
                  <a:ext cx="1764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B34AB4AA-85F5-064D-87A5-DC67FE3C52D5}"/>
                    </a:ext>
                  </a:extLst>
                </p14:cNvPr>
                <p14:cNvContentPartPr/>
                <p14:nvPr/>
              </p14:nvContentPartPr>
              <p14:xfrm>
                <a:off x="2523425" y="3770823"/>
                <a:ext cx="104400" cy="1584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B34AB4AA-85F5-064D-87A5-DC67FE3C52D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492825" y="3740223"/>
                  <a:ext cx="165960" cy="77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994EF5B0-6B69-974B-8EB8-E3DF3291E80F}"/>
                  </a:ext>
                </a:extLst>
              </p14:cNvPr>
              <p14:cNvContentPartPr/>
              <p14:nvPr/>
            </p14:nvContentPartPr>
            <p14:xfrm>
              <a:off x="2627825" y="5634183"/>
              <a:ext cx="73080" cy="380160"/>
            </p14:xfrm>
          </p:contentPart>
        </mc:Choice>
        <mc:Fallback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994EF5B0-6B69-974B-8EB8-E3DF3291E80F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2596865" y="5603583"/>
                <a:ext cx="134640" cy="4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321B68EF-1472-284E-9487-82347C9D9961}"/>
                  </a:ext>
                </a:extLst>
              </p14:cNvPr>
              <p14:cNvContentPartPr/>
              <p14:nvPr/>
            </p14:nvContentPartPr>
            <p14:xfrm>
              <a:off x="3465545" y="5680983"/>
              <a:ext cx="360" cy="2124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321B68EF-1472-284E-9487-82347C9D9961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3434945" y="5650383"/>
                <a:ext cx="6156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0E7DE4AF-A2D9-A640-83EF-D1A6ED8DAC82}"/>
                  </a:ext>
                </a:extLst>
              </p14:cNvPr>
              <p14:cNvContentPartPr/>
              <p14:nvPr/>
            </p14:nvContentPartPr>
            <p14:xfrm>
              <a:off x="3445025" y="5957103"/>
              <a:ext cx="10800" cy="1080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0E7DE4AF-A2D9-A640-83EF-D1A6ED8DAC82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3414065" y="5926143"/>
                <a:ext cx="7200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5" name="Group 74">
            <a:extLst>
              <a:ext uri="{FF2B5EF4-FFF2-40B4-BE49-F238E27FC236}">
                <a16:creationId xmlns:a16="http://schemas.microsoft.com/office/drawing/2014/main" id="{674DBA62-9211-B640-B304-41DC46583EF2}"/>
              </a:ext>
            </a:extLst>
          </p:cNvPr>
          <p:cNvGrpSpPr/>
          <p:nvPr/>
        </p:nvGrpSpPr>
        <p:grpSpPr>
          <a:xfrm>
            <a:off x="4085105" y="5551023"/>
            <a:ext cx="885240" cy="424800"/>
            <a:chOff x="4085105" y="5551023"/>
            <a:chExt cx="885240" cy="42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420F22D0-BC70-B647-9651-D35E5C58D572}"/>
                    </a:ext>
                  </a:extLst>
                </p14:cNvPr>
                <p14:cNvContentPartPr/>
                <p14:nvPr/>
              </p14:nvContentPartPr>
              <p14:xfrm>
                <a:off x="4085105" y="5644623"/>
                <a:ext cx="26280" cy="33120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420F22D0-BC70-B647-9651-D35E5C58D57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054505" y="5614023"/>
                  <a:ext cx="8784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55818DF0-BCA5-834A-8081-D68350A381A7}"/>
                    </a:ext>
                  </a:extLst>
                </p14:cNvPr>
                <p14:cNvContentPartPr/>
                <p14:nvPr/>
              </p14:nvContentPartPr>
              <p14:xfrm>
                <a:off x="4282745" y="5795463"/>
                <a:ext cx="10800" cy="1080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55818DF0-BCA5-834A-8081-D68350A381A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252145" y="5764863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8AB7854-5DE8-3C4A-BEED-5929627CB0EF}"/>
                    </a:ext>
                  </a:extLst>
                </p14:cNvPr>
                <p14:cNvContentPartPr/>
                <p14:nvPr/>
              </p14:nvContentPartPr>
              <p14:xfrm>
                <a:off x="4459865" y="5644623"/>
                <a:ext cx="229320" cy="1566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8AB7854-5DE8-3C4A-BEED-5929627CB0E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429265" y="5614023"/>
                  <a:ext cx="2908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1CA66880-054F-0549-8C27-EB52F3E3357D}"/>
                    </a:ext>
                  </a:extLst>
                </p14:cNvPr>
                <p14:cNvContentPartPr/>
                <p14:nvPr/>
              </p14:nvContentPartPr>
              <p14:xfrm>
                <a:off x="4605665" y="5680983"/>
                <a:ext cx="42120" cy="27108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1CA66880-054F-0549-8C27-EB52F3E3357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574705" y="5650383"/>
                  <a:ext cx="10332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D07EDE79-0FE6-AF46-82AD-35FA41751A92}"/>
                    </a:ext>
                  </a:extLst>
                </p14:cNvPr>
                <p14:cNvContentPartPr/>
                <p14:nvPr/>
              </p14:nvContentPartPr>
              <p14:xfrm>
                <a:off x="4766945" y="5551023"/>
                <a:ext cx="203400" cy="32832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D07EDE79-0FE6-AF46-82AD-35FA41751A9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736345" y="5520423"/>
                  <a:ext cx="264600" cy="389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7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5A00AB04-D69A-C149-9D58-631E31B2DACE}"/>
                  </a:ext>
                </a:extLst>
              </p14:cNvPr>
              <p14:cNvContentPartPr/>
              <p14:nvPr/>
            </p14:nvContentPartPr>
            <p14:xfrm>
              <a:off x="2315345" y="4681623"/>
              <a:ext cx="2967120" cy="158256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5A00AB04-D69A-C149-9D58-631E31B2DACE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2300225" y="4666503"/>
                <a:ext cx="2997720" cy="161316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oup 84">
            <a:extLst>
              <a:ext uri="{FF2B5EF4-FFF2-40B4-BE49-F238E27FC236}">
                <a16:creationId xmlns:a16="http://schemas.microsoft.com/office/drawing/2014/main" id="{6D20391C-2711-D646-87BC-AC8330EFE923}"/>
              </a:ext>
            </a:extLst>
          </p:cNvPr>
          <p:cNvGrpSpPr/>
          <p:nvPr/>
        </p:nvGrpSpPr>
        <p:grpSpPr>
          <a:xfrm>
            <a:off x="426065" y="5280303"/>
            <a:ext cx="1051560" cy="500040"/>
            <a:chOff x="426065" y="5280303"/>
            <a:chExt cx="1051560" cy="50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BBFC977C-CEFF-5A41-BF3E-A1BD95C5329C}"/>
                    </a:ext>
                  </a:extLst>
                </p14:cNvPr>
                <p14:cNvContentPartPr/>
                <p14:nvPr/>
              </p14:nvContentPartPr>
              <p14:xfrm>
                <a:off x="426065" y="5420703"/>
                <a:ext cx="125280" cy="23976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BBFC977C-CEFF-5A41-BF3E-A1BD95C5329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10585" y="5405583"/>
                  <a:ext cx="15588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85E1862C-288E-5B47-9CA8-B65A799BE353}"/>
                    </a:ext>
                  </a:extLst>
                </p14:cNvPr>
                <p14:cNvContentPartPr/>
                <p14:nvPr/>
              </p14:nvContentPartPr>
              <p14:xfrm>
                <a:off x="587345" y="5420703"/>
                <a:ext cx="167040" cy="23472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85E1862C-288E-5B47-9CA8-B65A799BE35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72225" y="5405583"/>
                  <a:ext cx="19728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8B4D83F6-D379-974D-A2AA-D036AC5588BA}"/>
                    </a:ext>
                  </a:extLst>
                </p14:cNvPr>
                <p14:cNvContentPartPr/>
                <p14:nvPr/>
              </p14:nvContentPartPr>
              <p14:xfrm>
                <a:off x="769505" y="5405223"/>
                <a:ext cx="140760" cy="37512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8B4D83F6-D379-974D-A2AA-D036AC5588B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54385" y="5390103"/>
                  <a:ext cx="17136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0B0EAFFB-275A-6541-A8DC-8E04D077EC09}"/>
                    </a:ext>
                  </a:extLst>
                </p14:cNvPr>
                <p14:cNvContentPartPr/>
                <p14:nvPr/>
              </p14:nvContentPartPr>
              <p14:xfrm>
                <a:off x="941225" y="5415663"/>
                <a:ext cx="109800" cy="22428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0B0EAFFB-275A-6541-A8DC-8E04D077EC09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26105" y="5400543"/>
                  <a:ext cx="14004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080267DF-1AEF-3449-8B05-0B1A068CF839}"/>
                    </a:ext>
                  </a:extLst>
                </p14:cNvPr>
                <p14:cNvContentPartPr/>
                <p14:nvPr/>
              </p14:nvContentPartPr>
              <p14:xfrm>
                <a:off x="1071545" y="5369223"/>
                <a:ext cx="307440" cy="2646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080267DF-1AEF-3449-8B05-0B1A068CF83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056065" y="5354103"/>
                  <a:ext cx="3380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11F2032C-B35A-D242-B418-96077A08D6DE}"/>
                    </a:ext>
                  </a:extLst>
                </p14:cNvPr>
                <p14:cNvContentPartPr/>
                <p14:nvPr/>
              </p14:nvContentPartPr>
              <p14:xfrm>
                <a:off x="1258745" y="5446983"/>
                <a:ext cx="83520" cy="3672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11F2032C-B35A-D242-B418-96077A08D6D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243625" y="5431503"/>
                  <a:ext cx="1141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0CF02577-3886-324A-AC51-7F433CFC7D79}"/>
                    </a:ext>
                  </a:extLst>
                </p14:cNvPr>
                <p14:cNvContentPartPr/>
                <p14:nvPr/>
              </p14:nvContentPartPr>
              <p14:xfrm>
                <a:off x="1451345" y="5280303"/>
                <a:ext cx="10800" cy="15120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0CF02577-3886-324A-AC51-7F433CFC7D79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436225" y="5265183"/>
                  <a:ext cx="414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916BE9EE-53A5-B844-A802-084F6FF615BF}"/>
                    </a:ext>
                  </a:extLst>
                </p14:cNvPr>
                <p14:cNvContentPartPr/>
                <p14:nvPr/>
              </p14:nvContentPartPr>
              <p14:xfrm>
                <a:off x="1472225" y="5602863"/>
                <a:ext cx="5400" cy="1080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916BE9EE-53A5-B844-A802-084F6FF615B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457105" y="5587743"/>
                  <a:ext cx="36000" cy="4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8C5CB65-2A92-3D45-983D-0ED29AF075A1}"/>
              </a:ext>
            </a:extLst>
          </p:cNvPr>
          <p:cNvGrpSpPr/>
          <p:nvPr/>
        </p:nvGrpSpPr>
        <p:grpSpPr>
          <a:xfrm>
            <a:off x="2898185" y="6362823"/>
            <a:ext cx="2082240" cy="328320"/>
            <a:chOff x="2898185" y="6362823"/>
            <a:chExt cx="2082240" cy="32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711F5D00-6618-CF4A-BC75-768CAAF040A4}"/>
                    </a:ext>
                  </a:extLst>
                </p14:cNvPr>
                <p14:cNvContentPartPr/>
                <p14:nvPr/>
              </p14:nvContentPartPr>
              <p14:xfrm>
                <a:off x="2898185" y="6362823"/>
                <a:ext cx="1301760" cy="1980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711F5D00-6618-CF4A-BC75-768CAAF040A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883065" y="6347703"/>
                  <a:ext cx="133200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6BD401E1-5740-7E44-AAFE-89CB34D91709}"/>
                    </a:ext>
                  </a:extLst>
                </p14:cNvPr>
                <p14:cNvContentPartPr/>
                <p14:nvPr/>
              </p14:nvContentPartPr>
              <p14:xfrm>
                <a:off x="4142345" y="6586743"/>
                <a:ext cx="182520" cy="2124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6BD401E1-5740-7E44-AAFE-89CB34D9170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127225" y="6571623"/>
                  <a:ext cx="2131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AD97C931-50EF-CF4A-88E7-06C26F1366FC}"/>
                    </a:ext>
                  </a:extLst>
                </p14:cNvPr>
                <p14:cNvContentPartPr/>
                <p14:nvPr/>
              </p14:nvContentPartPr>
              <p14:xfrm>
                <a:off x="4251785" y="6524463"/>
                <a:ext cx="21240" cy="1080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AD97C931-50EF-CF4A-88E7-06C26F1366F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236305" y="6508983"/>
                  <a:ext cx="518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E218FDA4-9E55-AF44-86C4-C93E3C449A56}"/>
                    </a:ext>
                  </a:extLst>
                </p14:cNvPr>
                <p14:cNvContentPartPr/>
                <p14:nvPr/>
              </p14:nvContentPartPr>
              <p14:xfrm>
                <a:off x="4261865" y="6654423"/>
                <a:ext cx="10800" cy="1080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E218FDA4-9E55-AF44-86C4-C93E3C449A56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246745" y="6639303"/>
                  <a:ext cx="414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A2AF8129-C381-A440-9956-16FC5C355AB3}"/>
                    </a:ext>
                  </a:extLst>
                </p14:cNvPr>
                <p14:cNvContentPartPr/>
                <p14:nvPr/>
              </p14:nvContentPartPr>
              <p14:xfrm>
                <a:off x="4397225" y="6550383"/>
                <a:ext cx="47160" cy="14076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A2AF8129-C381-A440-9956-16FC5C355AB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382105" y="6534903"/>
                  <a:ext cx="777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A0F7AB77-3650-744F-9912-FCF613EC0A6F}"/>
                    </a:ext>
                  </a:extLst>
                </p14:cNvPr>
                <p14:cNvContentPartPr/>
                <p14:nvPr/>
              </p14:nvContentPartPr>
              <p14:xfrm>
                <a:off x="4563905" y="6581703"/>
                <a:ext cx="360" cy="36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A0F7AB77-3650-744F-9912-FCF613EC0A6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548785" y="6566223"/>
                  <a:ext cx="309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2AF110A0-0668-734C-A3FF-7260D47E35DD}"/>
                    </a:ext>
                  </a:extLst>
                </p14:cNvPr>
                <p14:cNvContentPartPr/>
                <p14:nvPr/>
              </p14:nvContentPartPr>
              <p14:xfrm>
                <a:off x="4636625" y="6482703"/>
                <a:ext cx="151200" cy="8352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2AF110A0-0668-734C-A3FF-7260D47E35D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621505" y="6467223"/>
                  <a:ext cx="1818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722CCF98-4365-2F42-B6C9-A54644D7F038}"/>
                    </a:ext>
                  </a:extLst>
                </p14:cNvPr>
                <p14:cNvContentPartPr/>
                <p14:nvPr/>
              </p14:nvContentPartPr>
              <p14:xfrm>
                <a:off x="4751465" y="6466863"/>
                <a:ext cx="15840" cy="16704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722CCF98-4365-2F42-B6C9-A54644D7F038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735985" y="6451743"/>
                  <a:ext cx="464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493DEB0D-6AD3-DA43-B325-3307F69F6EED}"/>
                    </a:ext>
                  </a:extLst>
                </p14:cNvPr>
                <p14:cNvContentPartPr/>
                <p14:nvPr/>
              </p14:nvContentPartPr>
              <p14:xfrm>
                <a:off x="4829225" y="6435903"/>
                <a:ext cx="151200" cy="15120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493DEB0D-6AD3-DA43-B325-3307F69F6EED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814105" y="6420423"/>
                  <a:ext cx="181800" cy="181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557735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EA94A-D35D-084C-BC74-92DCFD118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2762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Best Buy: </a:t>
            </a:r>
            <a:r>
              <a:rPr lang="en-GB" dirty="0" err="1"/>
              <a:t>SSDDProblems.com</a:t>
            </a:r>
            <a:br>
              <a:rPr lang="en-GB" dirty="0"/>
            </a:br>
            <a:r>
              <a:rPr lang="en-GB" dirty="0"/>
              <a:t>Rachel Mahoney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86F60E4-76E1-2740-ABDF-686E8A9FF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533525"/>
            <a:ext cx="6731000" cy="504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12A51A8-9C00-3E47-82FF-4149F0C8E833}"/>
              </a:ext>
            </a:extLst>
          </p:cNvPr>
          <p:cNvGrpSpPr/>
          <p:nvPr/>
        </p:nvGrpSpPr>
        <p:grpSpPr>
          <a:xfrm>
            <a:off x="727745" y="2214543"/>
            <a:ext cx="396000" cy="312840"/>
            <a:chOff x="727745" y="2214543"/>
            <a:chExt cx="396000" cy="31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13B1E43F-0E76-0E49-9BAC-DE4651A10F57}"/>
                    </a:ext>
                  </a:extLst>
                </p14:cNvPr>
                <p14:cNvContentPartPr/>
                <p14:nvPr/>
              </p14:nvContentPartPr>
              <p14:xfrm>
                <a:off x="727745" y="2256303"/>
                <a:ext cx="151200" cy="2710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13B1E43F-0E76-0E49-9BAC-DE4651A10F5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7145" y="2225703"/>
                  <a:ext cx="21276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30A71C9-27F7-DC40-A671-AA055B31D10A}"/>
                    </a:ext>
                  </a:extLst>
                </p14:cNvPr>
                <p14:cNvContentPartPr/>
                <p14:nvPr/>
              </p14:nvContentPartPr>
              <p14:xfrm>
                <a:off x="925745" y="2214543"/>
                <a:ext cx="198000" cy="3024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30A71C9-27F7-DC40-A671-AA055B31D10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95145" y="2183943"/>
                  <a:ext cx="259560" cy="36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F91DC2-4D91-7C48-B9B7-9778FD22E00E}"/>
              </a:ext>
            </a:extLst>
          </p:cNvPr>
          <p:cNvGrpSpPr/>
          <p:nvPr/>
        </p:nvGrpSpPr>
        <p:grpSpPr>
          <a:xfrm>
            <a:off x="1576265" y="2256303"/>
            <a:ext cx="812160" cy="260640"/>
            <a:chOff x="1576265" y="2256303"/>
            <a:chExt cx="812160" cy="26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1DB4EB2-5F94-5A42-8F8B-37CF0F8B5F17}"/>
                    </a:ext>
                  </a:extLst>
                </p14:cNvPr>
                <p14:cNvContentPartPr/>
                <p14:nvPr/>
              </p14:nvContentPartPr>
              <p14:xfrm>
                <a:off x="1576265" y="2277183"/>
                <a:ext cx="208440" cy="2397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1DB4EB2-5F94-5A42-8F8B-37CF0F8B5F1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45665" y="2246223"/>
                  <a:ext cx="27000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3953F8F-A721-4A43-BF0F-3858B4ADB802}"/>
                    </a:ext>
                  </a:extLst>
                </p14:cNvPr>
                <p14:cNvContentPartPr/>
                <p14:nvPr/>
              </p14:nvContentPartPr>
              <p14:xfrm>
                <a:off x="1893785" y="2381223"/>
                <a:ext cx="10800" cy="54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3953F8F-A721-4A43-BF0F-3858B4ADB80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863185" y="2350623"/>
                  <a:ext cx="720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5DA5E59-71CA-4B4A-81DE-8F72B837EA21}"/>
                    </a:ext>
                  </a:extLst>
                </p14:cNvPr>
                <p14:cNvContentPartPr/>
                <p14:nvPr/>
              </p14:nvContentPartPr>
              <p14:xfrm>
                <a:off x="2008265" y="2256303"/>
                <a:ext cx="135720" cy="1929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5DA5E59-71CA-4B4A-81DE-8F72B837EA2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77665" y="2225703"/>
                  <a:ext cx="19692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32E9F24-1BCB-5B4A-A6AC-941B8C8312C5}"/>
                    </a:ext>
                  </a:extLst>
                </p14:cNvPr>
                <p14:cNvContentPartPr/>
                <p14:nvPr/>
              </p14:nvContentPartPr>
              <p14:xfrm>
                <a:off x="2226785" y="2277183"/>
                <a:ext cx="161640" cy="2034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32E9F24-1BCB-5B4A-A6AC-941B8C8312C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96185" y="2246223"/>
                  <a:ext cx="223200" cy="264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ECF04D6-A397-5346-B0A9-BA612052A85C}"/>
                  </a:ext>
                </a:extLst>
              </p14:cNvPr>
              <p14:cNvContentPartPr/>
              <p14:nvPr/>
            </p14:nvContentPartPr>
            <p14:xfrm>
              <a:off x="982985" y="2834103"/>
              <a:ext cx="5400" cy="27612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ECF04D6-A397-5346-B0A9-BA612052A85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52385" y="2803503"/>
                <a:ext cx="66960" cy="337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75774CFE-7686-F64E-AD7F-D4336EE911B3}"/>
              </a:ext>
            </a:extLst>
          </p:cNvPr>
          <p:cNvGrpSpPr/>
          <p:nvPr/>
        </p:nvGrpSpPr>
        <p:grpSpPr>
          <a:xfrm>
            <a:off x="556025" y="1714863"/>
            <a:ext cx="349200" cy="286920"/>
            <a:chOff x="556025" y="1714863"/>
            <a:chExt cx="349200" cy="28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51C84D2-2BD0-1040-A4A7-1DD6B0D2D44C}"/>
                    </a:ext>
                  </a:extLst>
                </p14:cNvPr>
                <p14:cNvContentPartPr/>
                <p14:nvPr/>
              </p14:nvContentPartPr>
              <p14:xfrm>
                <a:off x="587345" y="1756623"/>
                <a:ext cx="42120" cy="2451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51C84D2-2BD0-1040-A4A7-1DD6B0D2D44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56745" y="1726023"/>
                  <a:ext cx="10332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B96CD20-D496-3A46-9F62-044055939E00}"/>
                    </a:ext>
                  </a:extLst>
                </p14:cNvPr>
                <p14:cNvContentPartPr/>
                <p14:nvPr/>
              </p14:nvContentPartPr>
              <p14:xfrm>
                <a:off x="556025" y="1829343"/>
                <a:ext cx="167040" cy="889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B96CD20-D496-3A46-9F62-044055939E0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25425" y="1798743"/>
                  <a:ext cx="2282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225E4BC-6F2A-4740-A4D0-5719A4210372}"/>
                    </a:ext>
                  </a:extLst>
                </p14:cNvPr>
                <p14:cNvContentPartPr/>
                <p14:nvPr/>
              </p14:nvContentPartPr>
              <p14:xfrm>
                <a:off x="748625" y="1714863"/>
                <a:ext cx="156600" cy="2761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225E4BC-6F2A-4740-A4D0-5719A421037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18025" y="1684263"/>
                  <a:ext cx="217800" cy="33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E298343-E1ED-1C4A-82AA-03FDA6ED3203}"/>
              </a:ext>
            </a:extLst>
          </p:cNvPr>
          <p:cNvGrpSpPr/>
          <p:nvPr/>
        </p:nvGrpSpPr>
        <p:grpSpPr>
          <a:xfrm>
            <a:off x="1753385" y="1959663"/>
            <a:ext cx="167040" cy="172080"/>
            <a:chOff x="1753385" y="1959663"/>
            <a:chExt cx="167040" cy="17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55C4187-0E41-3A49-8B35-CEA0F5FAFB01}"/>
                    </a:ext>
                  </a:extLst>
                </p14:cNvPr>
                <p14:cNvContentPartPr/>
                <p14:nvPr/>
              </p14:nvContentPartPr>
              <p14:xfrm>
                <a:off x="1753385" y="1959663"/>
                <a:ext cx="167040" cy="1720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55C4187-0E41-3A49-8B35-CEA0F5FAFB0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722425" y="1929063"/>
                  <a:ext cx="22824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B88E9F1-0C3F-0A44-B2D2-E39B1A679BE4}"/>
                    </a:ext>
                  </a:extLst>
                </p14:cNvPr>
                <p14:cNvContentPartPr/>
                <p14:nvPr/>
              </p14:nvContentPartPr>
              <p14:xfrm>
                <a:off x="1794785" y="1980543"/>
                <a:ext cx="99360" cy="525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B88E9F1-0C3F-0A44-B2D2-E39B1A679BE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764185" y="1949583"/>
                  <a:ext cx="1605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302CD78-FB19-C54F-8C40-91E3E84F2203}"/>
                    </a:ext>
                  </a:extLst>
                </p14:cNvPr>
                <p14:cNvContentPartPr/>
                <p14:nvPr/>
              </p14:nvContentPartPr>
              <p14:xfrm>
                <a:off x="1810625" y="2058303"/>
                <a:ext cx="73080" cy="108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302CD78-FB19-C54F-8C40-91E3E84F220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779665" y="2027703"/>
                  <a:ext cx="13464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E5B0586-AD6B-4F41-A0B2-A34F0B833405}"/>
              </a:ext>
            </a:extLst>
          </p:cNvPr>
          <p:cNvGrpSpPr/>
          <p:nvPr/>
        </p:nvGrpSpPr>
        <p:grpSpPr>
          <a:xfrm>
            <a:off x="8061665" y="2053263"/>
            <a:ext cx="192960" cy="245160"/>
            <a:chOff x="8061665" y="2053263"/>
            <a:chExt cx="192960" cy="24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76C0A82-7CF8-BB45-A65E-925458496651}"/>
                    </a:ext>
                  </a:extLst>
                </p14:cNvPr>
                <p14:cNvContentPartPr/>
                <p14:nvPr/>
              </p14:nvContentPartPr>
              <p14:xfrm>
                <a:off x="8061665" y="2053263"/>
                <a:ext cx="192960" cy="2451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76C0A82-7CF8-BB45-A65E-92545849665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031065" y="2022663"/>
                  <a:ext cx="25416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F0E0DA1-FB07-9A41-B624-A49FB3F2A448}"/>
                    </a:ext>
                  </a:extLst>
                </p14:cNvPr>
                <p14:cNvContentPartPr/>
                <p14:nvPr/>
              </p14:nvContentPartPr>
              <p14:xfrm>
                <a:off x="8123945" y="2125983"/>
                <a:ext cx="73080" cy="108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F0E0DA1-FB07-9A41-B624-A49FB3F2A44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093345" y="2095383"/>
                  <a:ext cx="1346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91D84E7-0E21-A149-B4D6-16B781BDCC73}"/>
                    </a:ext>
                  </a:extLst>
                </p14:cNvPr>
                <p14:cNvContentPartPr/>
                <p14:nvPr/>
              </p14:nvContentPartPr>
              <p14:xfrm>
                <a:off x="8113505" y="2204103"/>
                <a:ext cx="83520" cy="54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91D84E7-0E21-A149-B4D6-16B781BDCC7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082905" y="2173503"/>
                  <a:ext cx="14508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D338F10-175B-714D-AF32-150F2DCE0C0C}"/>
              </a:ext>
            </a:extLst>
          </p:cNvPr>
          <p:cNvGrpSpPr/>
          <p:nvPr/>
        </p:nvGrpSpPr>
        <p:grpSpPr>
          <a:xfrm>
            <a:off x="7098665" y="2146863"/>
            <a:ext cx="406440" cy="671760"/>
            <a:chOff x="7098665" y="2146863"/>
            <a:chExt cx="406440" cy="67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0E29592-90A6-FC4B-9C34-9C102980800E}"/>
                    </a:ext>
                  </a:extLst>
                </p14:cNvPr>
                <p14:cNvContentPartPr/>
                <p14:nvPr/>
              </p14:nvContentPartPr>
              <p14:xfrm>
                <a:off x="7098665" y="2188623"/>
                <a:ext cx="125280" cy="2131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0E29592-90A6-FC4B-9C34-9C102980800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068065" y="2158023"/>
                  <a:ext cx="18648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9BF0692-415F-7742-94A7-C4852DDBC899}"/>
                    </a:ext>
                  </a:extLst>
                </p14:cNvPr>
                <p14:cNvContentPartPr/>
                <p14:nvPr/>
              </p14:nvContentPartPr>
              <p14:xfrm>
                <a:off x="7104065" y="2256303"/>
                <a:ext cx="68040" cy="367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9BF0692-415F-7742-94A7-C4852DDBC89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073105" y="2225703"/>
                  <a:ext cx="1292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7F8B8F1-5802-C642-84C5-44114B55705E}"/>
                    </a:ext>
                  </a:extLst>
                </p14:cNvPr>
                <p14:cNvContentPartPr/>
                <p14:nvPr/>
              </p14:nvContentPartPr>
              <p14:xfrm>
                <a:off x="7259945" y="2146863"/>
                <a:ext cx="176760" cy="2347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7F8B8F1-5802-C642-84C5-44114B55705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229345" y="2116263"/>
                  <a:ext cx="23796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8C7FA64-F0DF-E845-A35F-DCC62823E8C9}"/>
                    </a:ext>
                  </a:extLst>
                </p14:cNvPr>
                <p14:cNvContentPartPr/>
                <p14:nvPr/>
              </p14:nvContentPartPr>
              <p14:xfrm>
                <a:off x="7135025" y="2578863"/>
                <a:ext cx="146160" cy="2397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8C7FA64-F0DF-E845-A35F-DCC62823E8C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104425" y="2548263"/>
                  <a:ext cx="20736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B577825-BF7F-8544-8DDF-1B4233A72ED4}"/>
                    </a:ext>
                  </a:extLst>
                </p14:cNvPr>
                <p14:cNvContentPartPr/>
                <p14:nvPr/>
              </p14:nvContentPartPr>
              <p14:xfrm>
                <a:off x="7358945" y="2516583"/>
                <a:ext cx="146160" cy="2494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B577825-BF7F-8544-8DDF-1B4233A72ED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328345" y="2485983"/>
                  <a:ext cx="207360" cy="31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2C4624A-03DB-2B41-89D3-F84113253257}"/>
              </a:ext>
            </a:extLst>
          </p:cNvPr>
          <p:cNvGrpSpPr/>
          <p:nvPr/>
        </p:nvGrpSpPr>
        <p:grpSpPr>
          <a:xfrm>
            <a:off x="7910825" y="2495703"/>
            <a:ext cx="703080" cy="245160"/>
            <a:chOff x="7910825" y="2495703"/>
            <a:chExt cx="703080" cy="24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6A2BCCF-EEB8-FE43-82C0-512769CA15ED}"/>
                    </a:ext>
                  </a:extLst>
                </p14:cNvPr>
                <p14:cNvContentPartPr/>
                <p14:nvPr/>
              </p14:nvContentPartPr>
              <p14:xfrm>
                <a:off x="7910825" y="2516583"/>
                <a:ext cx="177480" cy="2242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6A2BCCF-EEB8-FE43-82C0-512769CA15E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879865" y="2485983"/>
                  <a:ext cx="23868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D5C4E53-B691-2C4E-A28E-1A818F83AF90}"/>
                    </a:ext>
                  </a:extLst>
                </p14:cNvPr>
                <p14:cNvContentPartPr/>
                <p14:nvPr/>
              </p14:nvContentPartPr>
              <p14:xfrm>
                <a:off x="8197025" y="2610183"/>
                <a:ext cx="15840" cy="262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D5C4E53-B691-2C4E-A28E-1A818F83AF9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166425" y="2579583"/>
                  <a:ext cx="774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D2C82A8-BFD7-C140-9BB5-234B58CBA277}"/>
                    </a:ext>
                  </a:extLst>
                </p14:cNvPr>
                <p14:cNvContentPartPr/>
                <p14:nvPr/>
              </p14:nvContentPartPr>
              <p14:xfrm>
                <a:off x="8264705" y="2495703"/>
                <a:ext cx="151200" cy="1980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2C82A8-BFD7-C140-9BB5-234B58CBA27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234105" y="2465103"/>
                  <a:ext cx="21276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DFB8E2B-0561-7141-BD91-970E5E16E01C}"/>
                    </a:ext>
                  </a:extLst>
                </p14:cNvPr>
                <p14:cNvContentPartPr/>
                <p14:nvPr/>
              </p14:nvContentPartPr>
              <p14:xfrm>
                <a:off x="8467745" y="2495703"/>
                <a:ext cx="146160" cy="1875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DFB8E2B-0561-7141-BD91-970E5E16E01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436785" y="2465103"/>
                  <a:ext cx="207360" cy="24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C9FAF24-EC34-264A-8FB7-1C92DE0B3173}"/>
              </a:ext>
            </a:extLst>
          </p:cNvPr>
          <p:cNvGrpSpPr/>
          <p:nvPr/>
        </p:nvGrpSpPr>
        <p:grpSpPr>
          <a:xfrm>
            <a:off x="7962665" y="2959023"/>
            <a:ext cx="692280" cy="265680"/>
            <a:chOff x="7962665" y="2959023"/>
            <a:chExt cx="692280" cy="26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B6DE59B-340D-AC4A-A90D-20FE4E4C0519}"/>
                    </a:ext>
                  </a:extLst>
                </p14:cNvPr>
                <p14:cNvContentPartPr/>
                <p14:nvPr/>
              </p14:nvContentPartPr>
              <p14:xfrm>
                <a:off x="7962665" y="3037143"/>
                <a:ext cx="5400" cy="18756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B6DE59B-340D-AC4A-A90D-20FE4E4C051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932065" y="3006183"/>
                  <a:ext cx="6696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0137D3B-4DB3-AB43-8109-BB9300752EE5}"/>
                    </a:ext>
                  </a:extLst>
                </p14:cNvPr>
                <p14:cNvContentPartPr/>
                <p14:nvPr/>
              </p14:nvContentPartPr>
              <p14:xfrm>
                <a:off x="8123945" y="3104823"/>
                <a:ext cx="10800" cy="212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0137D3B-4DB3-AB43-8109-BB9300752EE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093345" y="3073863"/>
                  <a:ext cx="720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355D926-B28B-394D-B66A-1B62D5FA882C}"/>
                    </a:ext>
                  </a:extLst>
                </p14:cNvPr>
                <p14:cNvContentPartPr/>
                <p14:nvPr/>
              </p14:nvContentPartPr>
              <p14:xfrm>
                <a:off x="8244185" y="2959023"/>
                <a:ext cx="166320" cy="1980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355D926-B28B-394D-B66A-1B62D5FA882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213585" y="2928063"/>
                  <a:ext cx="2275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569B755-8580-3648-89B6-E8F8B57056E3}"/>
                    </a:ext>
                  </a:extLst>
                </p14:cNvPr>
                <p14:cNvContentPartPr/>
                <p14:nvPr/>
              </p14:nvContentPartPr>
              <p14:xfrm>
                <a:off x="8493665" y="2964063"/>
                <a:ext cx="161280" cy="1980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569B755-8580-3648-89B6-E8F8B57056E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463065" y="2933463"/>
                  <a:ext cx="222480" cy="25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F4B946B-BF5C-8246-BA37-132CD7035665}"/>
              </a:ext>
            </a:extLst>
          </p:cNvPr>
          <p:cNvGrpSpPr/>
          <p:nvPr/>
        </p:nvGrpSpPr>
        <p:grpSpPr>
          <a:xfrm>
            <a:off x="7202705" y="4046583"/>
            <a:ext cx="422280" cy="265680"/>
            <a:chOff x="7202705" y="4046583"/>
            <a:chExt cx="422280" cy="26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9F515C4-20A4-E642-B1C7-F9959B418B30}"/>
                    </a:ext>
                  </a:extLst>
                </p14:cNvPr>
                <p14:cNvContentPartPr/>
                <p14:nvPr/>
              </p14:nvContentPartPr>
              <p14:xfrm>
                <a:off x="7202705" y="4083303"/>
                <a:ext cx="26280" cy="2214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9F515C4-20A4-E642-B1C7-F9959B418B3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172105" y="4052343"/>
                  <a:ext cx="8784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19CED33-CE4E-F446-B0CB-84BFF811DC04}"/>
                    </a:ext>
                  </a:extLst>
                </p14:cNvPr>
                <p14:cNvContentPartPr/>
                <p14:nvPr/>
              </p14:nvContentPartPr>
              <p14:xfrm>
                <a:off x="7286225" y="4046583"/>
                <a:ext cx="125280" cy="26568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19CED33-CE4E-F446-B0CB-84BFF811DC0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255265" y="4015983"/>
                  <a:ext cx="18648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40D1BDB-42B9-BA40-9F15-FE6E57FCAC02}"/>
                    </a:ext>
                  </a:extLst>
                </p14:cNvPr>
                <p14:cNvContentPartPr/>
                <p14:nvPr/>
              </p14:nvContentPartPr>
              <p14:xfrm>
                <a:off x="7478825" y="4057023"/>
                <a:ext cx="146160" cy="21888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40D1BDB-42B9-BA40-9F15-FE6E57FCAC0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447865" y="4026423"/>
                  <a:ext cx="207360" cy="28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9587434-5D31-0C45-801C-5CE6220A6A9C}"/>
              </a:ext>
            </a:extLst>
          </p:cNvPr>
          <p:cNvGrpSpPr/>
          <p:nvPr/>
        </p:nvGrpSpPr>
        <p:grpSpPr>
          <a:xfrm>
            <a:off x="8123945" y="4041543"/>
            <a:ext cx="693000" cy="260640"/>
            <a:chOff x="8123945" y="4041543"/>
            <a:chExt cx="693000" cy="26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EA60DB3-1088-9446-A625-3789C46439D4}"/>
                    </a:ext>
                  </a:extLst>
                </p14:cNvPr>
                <p14:cNvContentPartPr/>
                <p14:nvPr/>
              </p14:nvContentPartPr>
              <p14:xfrm>
                <a:off x="8123945" y="4051983"/>
                <a:ext cx="109800" cy="25020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EA60DB3-1088-9446-A625-3789C46439D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093345" y="4021383"/>
                  <a:ext cx="17100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4D992C1-CB6C-5149-A89C-B904524D5B6C}"/>
                    </a:ext>
                  </a:extLst>
                </p14:cNvPr>
                <p14:cNvContentPartPr/>
                <p14:nvPr/>
              </p14:nvContentPartPr>
              <p14:xfrm>
                <a:off x="8358305" y="4192383"/>
                <a:ext cx="10800" cy="108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84D992C1-CB6C-5149-A89C-B904524D5B6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327705" y="4161783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F84A1678-7C41-B645-A967-E56FA1F4AEE1}"/>
                    </a:ext>
                  </a:extLst>
                </p14:cNvPr>
                <p14:cNvContentPartPr/>
                <p14:nvPr/>
              </p14:nvContentPartPr>
              <p14:xfrm>
                <a:off x="8451905" y="4051983"/>
                <a:ext cx="151200" cy="1980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F84A1678-7C41-B645-A967-E56FA1F4AEE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421305" y="4021383"/>
                  <a:ext cx="21276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375660B-87E4-4B43-9D9B-93D772E272E6}"/>
                    </a:ext>
                  </a:extLst>
                </p14:cNvPr>
                <p14:cNvContentPartPr/>
                <p14:nvPr/>
              </p14:nvContentPartPr>
              <p14:xfrm>
                <a:off x="8660345" y="4041543"/>
                <a:ext cx="156600" cy="1774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375660B-87E4-4B43-9D9B-93D772E272E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629385" y="4010943"/>
                  <a:ext cx="217800" cy="238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070964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F9F5B-81B0-8946-B16E-2FD5DE0C0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Percentages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4A039B-08B1-0F4B-8916-76E558617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75" y="1444516"/>
            <a:ext cx="5397500" cy="295910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0E5D8C93-D5FE-604A-BE82-3610CE688994}"/>
              </a:ext>
            </a:extLst>
          </p:cNvPr>
          <p:cNvGrpSpPr/>
          <p:nvPr/>
        </p:nvGrpSpPr>
        <p:grpSpPr>
          <a:xfrm>
            <a:off x="6016145" y="1725303"/>
            <a:ext cx="1140120" cy="1483560"/>
            <a:chOff x="6016145" y="1725303"/>
            <a:chExt cx="1140120" cy="148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6005D4C-2DF5-FB42-8CD0-CE299C3DB043}"/>
                    </a:ext>
                  </a:extLst>
                </p14:cNvPr>
                <p14:cNvContentPartPr/>
                <p14:nvPr/>
              </p14:nvContentPartPr>
              <p14:xfrm>
                <a:off x="6385505" y="1777503"/>
                <a:ext cx="26280" cy="262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6005D4C-2DF5-FB42-8CD0-CE299C3DB04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54905" y="1746903"/>
                  <a:ext cx="878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7805A14-96A8-EE40-B138-21991D5653EA}"/>
                    </a:ext>
                  </a:extLst>
                </p14:cNvPr>
                <p14:cNvContentPartPr/>
                <p14:nvPr/>
              </p14:nvContentPartPr>
              <p14:xfrm>
                <a:off x="6364985" y="1772103"/>
                <a:ext cx="26280" cy="2970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7805A14-96A8-EE40-B138-21991D5653E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334025" y="1741503"/>
                  <a:ext cx="8784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1FE3EBE-F6D2-BE43-86D2-F5B21AC076B8}"/>
                    </a:ext>
                  </a:extLst>
                </p14:cNvPr>
                <p14:cNvContentPartPr/>
                <p14:nvPr/>
              </p14:nvContentPartPr>
              <p14:xfrm>
                <a:off x="6479465" y="1777503"/>
                <a:ext cx="177480" cy="2552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1FE3EBE-F6D2-BE43-86D2-F5B21AC076B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448505" y="1746903"/>
                  <a:ext cx="23868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39C4BA3A-9CB2-3142-9544-3B9D3C6CA829}"/>
                    </a:ext>
                  </a:extLst>
                </p14:cNvPr>
                <p14:cNvContentPartPr/>
                <p14:nvPr/>
              </p14:nvContentPartPr>
              <p14:xfrm>
                <a:off x="6734345" y="1735743"/>
                <a:ext cx="125280" cy="2761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39C4BA3A-9CB2-3142-9544-3B9D3C6CA82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703745" y="1705143"/>
                  <a:ext cx="18648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28FFEFC-DEDE-4548-81FB-8C68C2FB670B}"/>
                    </a:ext>
                  </a:extLst>
                </p14:cNvPr>
                <p14:cNvContentPartPr/>
                <p14:nvPr/>
              </p14:nvContentPartPr>
              <p14:xfrm>
                <a:off x="6937385" y="1756623"/>
                <a:ext cx="21240" cy="262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28FFEFC-DEDE-4548-81FB-8C68C2FB670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906785" y="1726023"/>
                  <a:ext cx="824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4A338BF-6BF0-5A46-A01C-F77AFCA29EC9}"/>
                    </a:ext>
                  </a:extLst>
                </p14:cNvPr>
                <p14:cNvContentPartPr/>
                <p14:nvPr/>
              </p14:nvContentPartPr>
              <p14:xfrm>
                <a:off x="7015505" y="1725303"/>
                <a:ext cx="83520" cy="2919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4A338BF-6BF0-5A46-A01C-F77AFCA29EC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984905" y="1694703"/>
                  <a:ext cx="14508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4F4AE71-DDF7-AA49-88EA-092E9FA73BA0}"/>
                    </a:ext>
                  </a:extLst>
                </p14:cNvPr>
                <p14:cNvContentPartPr/>
                <p14:nvPr/>
              </p14:nvContentPartPr>
              <p14:xfrm>
                <a:off x="7150865" y="1954263"/>
                <a:ext cx="5400" cy="108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4F4AE71-DDF7-AA49-88EA-092E9FA73BA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119905" y="1923663"/>
                  <a:ext cx="669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48B134F-CAD2-1848-AA68-66ED7354A9AE}"/>
                    </a:ext>
                  </a:extLst>
                </p14:cNvPr>
                <p14:cNvContentPartPr/>
                <p14:nvPr/>
              </p14:nvContentPartPr>
              <p14:xfrm>
                <a:off x="6552185" y="2391663"/>
                <a:ext cx="21240" cy="2502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48B134F-CAD2-1848-AA68-66ED7354A9A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21585" y="2361063"/>
                  <a:ext cx="8244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B0729CF-087B-8C4F-B36F-81D1872392C0}"/>
                    </a:ext>
                  </a:extLst>
                </p14:cNvPr>
                <p14:cNvContentPartPr/>
                <p14:nvPr/>
              </p14:nvContentPartPr>
              <p14:xfrm>
                <a:off x="6677105" y="2344863"/>
                <a:ext cx="120240" cy="2919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B0729CF-087B-8C4F-B36F-81D1872392C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646505" y="2313903"/>
                  <a:ext cx="18144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B56C9ED-CC44-5043-9715-B4D983CDFFB9}"/>
                    </a:ext>
                  </a:extLst>
                </p14:cNvPr>
                <p14:cNvContentPartPr/>
                <p14:nvPr/>
              </p14:nvContentPartPr>
              <p14:xfrm>
                <a:off x="6895625" y="2422983"/>
                <a:ext cx="5400" cy="241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B56C9ED-CC44-5043-9715-B4D983CDFFB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865025" y="2392023"/>
                  <a:ext cx="669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70401ED-2227-5249-87E4-102028312E15}"/>
                    </a:ext>
                  </a:extLst>
                </p14:cNvPr>
                <p14:cNvContentPartPr/>
                <p14:nvPr/>
              </p14:nvContentPartPr>
              <p14:xfrm>
                <a:off x="6973745" y="2344863"/>
                <a:ext cx="78480" cy="2685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70401ED-2227-5249-87E4-102028312E1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943145" y="2313903"/>
                  <a:ext cx="13968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224E5CF-32DB-C84C-AEEE-5B571C84A68A}"/>
                    </a:ext>
                  </a:extLst>
                </p14:cNvPr>
                <p14:cNvContentPartPr/>
                <p14:nvPr/>
              </p14:nvContentPartPr>
              <p14:xfrm>
                <a:off x="7104065" y="2568423"/>
                <a:ext cx="21240" cy="108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224E5CF-32DB-C84C-AEEE-5B571C84A68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073105" y="2537823"/>
                  <a:ext cx="824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45A885D-5943-4D47-96D8-A38D144A654D}"/>
                    </a:ext>
                  </a:extLst>
                </p14:cNvPr>
                <p14:cNvContentPartPr/>
                <p14:nvPr/>
              </p14:nvContentPartPr>
              <p14:xfrm>
                <a:off x="6562625" y="2943183"/>
                <a:ext cx="203400" cy="26568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45A885D-5943-4D47-96D8-A38D144A654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532025" y="2912583"/>
                  <a:ext cx="26460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BDFE1B1-68BD-DC42-887C-17FAFBB9501F}"/>
                    </a:ext>
                  </a:extLst>
                </p14:cNvPr>
                <p14:cNvContentPartPr/>
                <p14:nvPr/>
              </p14:nvContentPartPr>
              <p14:xfrm>
                <a:off x="6838385" y="2979903"/>
                <a:ext cx="15840" cy="3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BDFE1B1-68BD-DC42-887C-17FAFBB9501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807785" y="2948943"/>
                  <a:ext cx="774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0711EA9-D78F-3B43-9010-CC13A64ED373}"/>
                    </a:ext>
                  </a:extLst>
                </p14:cNvPr>
                <p14:cNvContentPartPr/>
                <p14:nvPr/>
              </p14:nvContentPartPr>
              <p14:xfrm>
                <a:off x="6906065" y="2891343"/>
                <a:ext cx="93960" cy="3074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0711EA9-D78F-3B43-9010-CC13A64ED37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875465" y="2860743"/>
                  <a:ext cx="15552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0A61316-41EE-BB40-B2C2-CAA171EEBBC0}"/>
                    </a:ext>
                  </a:extLst>
                </p14:cNvPr>
                <p14:cNvContentPartPr/>
                <p14:nvPr/>
              </p14:nvContentPartPr>
              <p14:xfrm>
                <a:off x="7030985" y="3146223"/>
                <a:ext cx="10800" cy="108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0A61316-41EE-BB40-B2C2-CAA171EEBBC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000385" y="3115623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059ED87-76DF-FE42-9FA1-C77C6FFDE74E}"/>
                    </a:ext>
                  </a:extLst>
                </p14:cNvPr>
                <p14:cNvContentPartPr/>
                <p14:nvPr/>
              </p14:nvContentPartPr>
              <p14:xfrm>
                <a:off x="6125225" y="1902423"/>
                <a:ext cx="208440" cy="5364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059ED87-76DF-FE42-9FA1-C77C6FFDE74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094625" y="1871823"/>
                  <a:ext cx="270000" cy="5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BC9D06C-06F4-8B41-966B-D257241F1B05}"/>
                    </a:ext>
                  </a:extLst>
                </p14:cNvPr>
                <p14:cNvContentPartPr/>
                <p14:nvPr/>
              </p14:nvContentPartPr>
              <p14:xfrm>
                <a:off x="6291905" y="2329023"/>
                <a:ext cx="68040" cy="2451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BC9D06C-06F4-8B41-966B-D257241F1B0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261305" y="2298423"/>
                  <a:ext cx="12924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6464F69-26AA-2040-8E31-248CB3444FD7}"/>
                    </a:ext>
                  </a:extLst>
                </p14:cNvPr>
                <p14:cNvContentPartPr/>
                <p14:nvPr/>
              </p14:nvContentPartPr>
              <p14:xfrm>
                <a:off x="6016145" y="1985583"/>
                <a:ext cx="312480" cy="107784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6464F69-26AA-2040-8E31-248CB3444FD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985545" y="1954983"/>
                  <a:ext cx="374040" cy="11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8731370-2591-CD47-A07C-2CE2D5030363}"/>
                    </a:ext>
                  </a:extLst>
                </p14:cNvPr>
                <p14:cNvContentPartPr/>
                <p14:nvPr/>
              </p14:nvContentPartPr>
              <p14:xfrm>
                <a:off x="6281465" y="2932743"/>
                <a:ext cx="73080" cy="2188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8731370-2591-CD47-A07C-2CE2D503036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250865" y="2902143"/>
                  <a:ext cx="134640" cy="28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0855E31-902A-B846-ADDA-B2360A3F108D}"/>
              </a:ext>
            </a:extLst>
          </p:cNvPr>
          <p:cNvGrpSpPr/>
          <p:nvPr/>
        </p:nvGrpSpPr>
        <p:grpSpPr>
          <a:xfrm>
            <a:off x="7681505" y="1683543"/>
            <a:ext cx="1135080" cy="1395360"/>
            <a:chOff x="7681505" y="1683543"/>
            <a:chExt cx="1135080" cy="139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4F8D10D-EA29-714A-AEBD-98C1759FE3E9}"/>
                    </a:ext>
                  </a:extLst>
                </p14:cNvPr>
                <p14:cNvContentPartPr/>
                <p14:nvPr/>
              </p14:nvContentPartPr>
              <p14:xfrm>
                <a:off x="7681505" y="1683543"/>
                <a:ext cx="245160" cy="2970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4F8D10D-EA29-714A-AEBD-98C1759FE3E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650905" y="1652943"/>
                  <a:ext cx="30636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084AD90-E15F-C94F-A2F3-7E19F0DFDE07}"/>
                    </a:ext>
                  </a:extLst>
                </p14:cNvPr>
                <p14:cNvContentPartPr/>
                <p14:nvPr/>
              </p14:nvContentPartPr>
              <p14:xfrm>
                <a:off x="7973825" y="1855623"/>
                <a:ext cx="46800" cy="158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084AD90-E15F-C94F-A2F3-7E19F0DFDE0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942865" y="1824663"/>
                  <a:ext cx="1080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65CA812-9947-574E-8DB6-C6A101026BF6}"/>
                    </a:ext>
                  </a:extLst>
                </p14:cNvPr>
                <p14:cNvContentPartPr/>
                <p14:nvPr/>
              </p14:nvContentPartPr>
              <p14:xfrm>
                <a:off x="8103425" y="1709823"/>
                <a:ext cx="208440" cy="1407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65CA812-9947-574E-8DB6-C6A101026BF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072465" y="1679223"/>
                  <a:ext cx="2700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D158002-38F9-414F-BDEE-58174BAF36B7}"/>
                    </a:ext>
                  </a:extLst>
                </p14:cNvPr>
                <p14:cNvContentPartPr/>
                <p14:nvPr/>
              </p14:nvContentPartPr>
              <p14:xfrm>
                <a:off x="8254265" y="1725303"/>
                <a:ext cx="31680" cy="2552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D158002-38F9-414F-BDEE-58174BAF36B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223665" y="1694703"/>
                  <a:ext cx="9288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9FBB647-9E80-2046-826D-2DDD35A7C10D}"/>
                    </a:ext>
                  </a:extLst>
                </p14:cNvPr>
                <p14:cNvContentPartPr/>
                <p14:nvPr/>
              </p14:nvContentPartPr>
              <p14:xfrm>
                <a:off x="8368745" y="1688943"/>
                <a:ext cx="198000" cy="2808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9FBB647-9E80-2046-826D-2DDD35A7C10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338145" y="1658343"/>
                  <a:ext cx="25956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4EAC17E-44DF-6143-A929-62F3F94F0CC3}"/>
                    </a:ext>
                  </a:extLst>
                </p14:cNvPr>
                <p14:cNvContentPartPr/>
                <p14:nvPr/>
              </p14:nvContentPartPr>
              <p14:xfrm>
                <a:off x="8483225" y="1725303"/>
                <a:ext cx="239760" cy="6354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4EAC17E-44DF-6143-A929-62F3F94F0CC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452625" y="1694703"/>
                  <a:ext cx="301320" cy="69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B6B3B87-5798-7B41-AC22-8FF07B0EDFF2}"/>
                    </a:ext>
                  </a:extLst>
                </p14:cNvPr>
                <p14:cNvContentPartPr/>
                <p14:nvPr/>
              </p14:nvContentPartPr>
              <p14:xfrm>
                <a:off x="8446865" y="2287623"/>
                <a:ext cx="135720" cy="1044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B6B3B87-5798-7B41-AC22-8FF07B0EDFF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416265" y="2256663"/>
                  <a:ext cx="1969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B463534D-1047-E844-86BF-1C450058FA8C}"/>
                    </a:ext>
                  </a:extLst>
                </p14:cNvPr>
                <p14:cNvContentPartPr/>
                <p14:nvPr/>
              </p14:nvContentPartPr>
              <p14:xfrm>
                <a:off x="8441465" y="1772103"/>
                <a:ext cx="375120" cy="129636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B463534D-1047-E844-86BF-1C450058FA8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410865" y="1741503"/>
                  <a:ext cx="436320" cy="135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12D334F-77F7-EB4D-A545-44A110B7BA08}"/>
                    </a:ext>
                  </a:extLst>
                </p14:cNvPr>
                <p14:cNvContentPartPr/>
                <p14:nvPr/>
              </p14:nvContentPartPr>
              <p14:xfrm>
                <a:off x="8441465" y="2964063"/>
                <a:ext cx="83520" cy="1148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12D334F-77F7-EB4D-A545-44A110B7BA0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410865" y="2933463"/>
                  <a:ext cx="145080" cy="17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2CEE01A-62F3-2040-A657-AF460DFE1A87}"/>
              </a:ext>
            </a:extLst>
          </p:cNvPr>
          <p:cNvGrpSpPr/>
          <p:nvPr/>
        </p:nvGrpSpPr>
        <p:grpSpPr>
          <a:xfrm>
            <a:off x="6359585" y="3635463"/>
            <a:ext cx="619560" cy="349200"/>
            <a:chOff x="6359585" y="3635463"/>
            <a:chExt cx="619560" cy="34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73F8A7E-3953-D840-8B2C-5D38DF65C39C}"/>
                    </a:ext>
                  </a:extLst>
                </p14:cNvPr>
                <p14:cNvContentPartPr/>
                <p14:nvPr/>
              </p14:nvContentPartPr>
              <p14:xfrm>
                <a:off x="6359585" y="3724023"/>
                <a:ext cx="42120" cy="245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73F8A7E-3953-D840-8B2C-5D38DF65C39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328985" y="3693423"/>
                  <a:ext cx="10332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071F08C7-B66F-4442-8A64-29CAA8FD903A}"/>
                    </a:ext>
                  </a:extLst>
                </p14:cNvPr>
                <p14:cNvContentPartPr/>
                <p14:nvPr/>
              </p14:nvContentPartPr>
              <p14:xfrm>
                <a:off x="6469025" y="3687663"/>
                <a:ext cx="229320" cy="2710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71F08C7-B66F-4442-8A64-29CAA8FD903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438065" y="3657063"/>
                  <a:ext cx="29088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34A0F14-5D17-E340-801B-91251E5D60BD}"/>
                    </a:ext>
                  </a:extLst>
                </p14:cNvPr>
                <p14:cNvContentPartPr/>
                <p14:nvPr/>
              </p14:nvContentPartPr>
              <p14:xfrm>
                <a:off x="6760265" y="3786663"/>
                <a:ext cx="21240" cy="540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34A0F14-5D17-E340-801B-91251E5D60B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729665" y="3755703"/>
                  <a:ext cx="824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1058933-604F-234B-A4FB-133A68439B36}"/>
                    </a:ext>
                  </a:extLst>
                </p14:cNvPr>
                <p14:cNvContentPartPr/>
                <p14:nvPr/>
              </p14:nvContentPartPr>
              <p14:xfrm>
                <a:off x="6822905" y="3635463"/>
                <a:ext cx="93960" cy="3492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1058933-604F-234B-A4FB-133A68439B3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792305" y="3604863"/>
                  <a:ext cx="15552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1F1FC93-5132-244F-BE37-C2AC6E3E5659}"/>
                    </a:ext>
                  </a:extLst>
                </p14:cNvPr>
                <p14:cNvContentPartPr/>
                <p14:nvPr/>
              </p14:nvContentPartPr>
              <p14:xfrm>
                <a:off x="6963305" y="3932103"/>
                <a:ext cx="15840" cy="1872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1F1FC93-5132-244F-BE37-C2AC6E3E565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932705" y="3901503"/>
                  <a:ext cx="7740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D2D8A70-9332-4148-A0FE-0849448AEACF}"/>
              </a:ext>
            </a:extLst>
          </p:cNvPr>
          <p:cNvGrpSpPr/>
          <p:nvPr/>
        </p:nvGrpSpPr>
        <p:grpSpPr>
          <a:xfrm>
            <a:off x="7608785" y="3718983"/>
            <a:ext cx="78480" cy="93960"/>
            <a:chOff x="7608785" y="3718983"/>
            <a:chExt cx="78480" cy="9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DE24DFC0-F6C3-3349-A47C-89D8CEC14C10}"/>
                    </a:ext>
                  </a:extLst>
                </p14:cNvPr>
                <p14:cNvContentPartPr/>
                <p14:nvPr/>
              </p14:nvContentPartPr>
              <p14:xfrm>
                <a:off x="7608785" y="3718983"/>
                <a:ext cx="78480" cy="1584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DE24DFC0-F6C3-3349-A47C-89D8CEC14C1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578185" y="3688023"/>
                  <a:ext cx="1396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69CF357-2E35-0D4B-800D-F4C55B8950A0}"/>
                    </a:ext>
                  </a:extLst>
                </p14:cNvPr>
                <p14:cNvContentPartPr/>
                <p14:nvPr/>
              </p14:nvContentPartPr>
              <p14:xfrm>
                <a:off x="7608785" y="3802143"/>
                <a:ext cx="57600" cy="1080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69CF357-2E35-0D4B-800D-F4C55B8950A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578185" y="3771543"/>
                  <a:ext cx="118800" cy="72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060403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C5344-0A1A-7540-845D-7C73A57DE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22237"/>
            <a:ext cx="8229600" cy="1143000"/>
          </a:xfrm>
        </p:spPr>
        <p:txBody>
          <a:bodyPr/>
          <a:lstStyle/>
          <a:p>
            <a:r>
              <a:rPr lang="en-GB" dirty="0"/>
              <a:t>Don Steward percentages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90DDA-BA60-3849-9D71-B347926C7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5F535-FF70-3449-A5ED-5DFC7D191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34878"/>
            <a:ext cx="7981950" cy="594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675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FEC26-62B8-954F-A8F4-C0A7034AE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Mathshko.com</a:t>
            </a:r>
            <a:br>
              <a:rPr lang="en-GB" dirty="0"/>
            </a:br>
            <a:r>
              <a:rPr lang="en-GB" dirty="0"/>
              <a:t>@</a:t>
            </a:r>
            <a:r>
              <a:rPr lang="en-GB" dirty="0" err="1"/>
              <a:t>giftedhko</a:t>
            </a:r>
            <a:endParaRPr lang="en-GB" dirty="0"/>
          </a:p>
        </p:txBody>
      </p:sp>
      <p:pic>
        <p:nvPicPr>
          <p:cNvPr id="2050" name="Picture 2" descr="Screen Shot 2018-06-06 at 21.37.36">
            <a:extLst>
              <a:ext uri="{FF2B5EF4-FFF2-40B4-BE49-F238E27FC236}">
                <a16:creationId xmlns:a16="http://schemas.microsoft.com/office/drawing/2014/main" id="{EABC38F2-5221-2643-8548-A08C4145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937" y="3624786"/>
            <a:ext cx="3925995" cy="294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creen Shot 2018-06-06 at 21.29.47">
            <a:extLst>
              <a:ext uri="{FF2B5EF4-FFF2-40B4-BE49-F238E27FC236}">
                <a16:creationId xmlns:a16="http://schemas.microsoft.com/office/drawing/2014/main" id="{83D05FF5-A77A-754B-933D-8402650B8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805" y="1061567"/>
            <a:ext cx="3925995" cy="293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F26E35-747F-1B4F-8F9C-9533F2E81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86" y="1097301"/>
            <a:ext cx="3665510" cy="273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3057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9444D-5B0E-C049-8DED-585A62EFB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Growth and Decay</a:t>
            </a:r>
            <a:br>
              <a:rPr lang="en-GB" dirty="0"/>
            </a:br>
            <a:r>
              <a:rPr lang="en-GB" dirty="0"/>
              <a:t>Reverse Percentages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48A19-DD59-8B47-8465-AD3979222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74930E-8EB6-8849-925E-C60DFBB49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40" y="1603254"/>
            <a:ext cx="4676610" cy="211333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A92AB3C-7AA3-6040-8A64-13A2952CDE07}"/>
              </a:ext>
            </a:extLst>
          </p:cNvPr>
          <p:cNvGrpSpPr/>
          <p:nvPr/>
        </p:nvGrpSpPr>
        <p:grpSpPr>
          <a:xfrm>
            <a:off x="5599625" y="2146863"/>
            <a:ext cx="957960" cy="338760"/>
            <a:chOff x="5599625" y="2146863"/>
            <a:chExt cx="957960" cy="33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65A4D04-BF39-504E-92E5-264A764D03B3}"/>
                    </a:ext>
                  </a:extLst>
                </p14:cNvPr>
                <p14:cNvContentPartPr/>
                <p14:nvPr/>
              </p14:nvContentPartPr>
              <p14:xfrm>
                <a:off x="5599625" y="2214543"/>
                <a:ext cx="31680" cy="2656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65A4D04-BF39-504E-92E5-264A764D03B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569025" y="2183943"/>
                  <a:ext cx="9288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A7599EA-5250-E549-9EEB-888AEAB7EF5C}"/>
                    </a:ext>
                  </a:extLst>
                </p14:cNvPr>
                <p14:cNvContentPartPr/>
                <p14:nvPr/>
              </p14:nvContentPartPr>
              <p14:xfrm>
                <a:off x="5709065" y="2214543"/>
                <a:ext cx="250200" cy="2710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A7599EA-5250-E549-9EEB-888AEAB7EF5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678465" y="2183943"/>
                  <a:ext cx="31140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11C339F-9919-8544-8E1D-D85BE6622A44}"/>
                    </a:ext>
                  </a:extLst>
                </p14:cNvPr>
                <p14:cNvContentPartPr/>
                <p14:nvPr/>
              </p14:nvContentPartPr>
              <p14:xfrm>
                <a:off x="6000305" y="2199063"/>
                <a:ext cx="161640" cy="2656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11C339F-9919-8544-8E1D-D85BE6622A4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969705" y="2168463"/>
                  <a:ext cx="22320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D1095C6-BEED-2840-9DE9-7A45017DBD4E}"/>
                    </a:ext>
                  </a:extLst>
                </p14:cNvPr>
                <p14:cNvContentPartPr/>
                <p14:nvPr/>
              </p14:nvContentPartPr>
              <p14:xfrm>
                <a:off x="6323225" y="2250903"/>
                <a:ext cx="5400" cy="108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D1095C6-BEED-2840-9DE9-7A45017DBD4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292625" y="2220303"/>
                  <a:ext cx="669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1A5C1AE-378B-AD45-8F99-E48EFE3841A1}"/>
                    </a:ext>
                  </a:extLst>
                </p14:cNvPr>
                <p14:cNvContentPartPr/>
                <p14:nvPr/>
              </p14:nvContentPartPr>
              <p14:xfrm>
                <a:off x="6380465" y="2146863"/>
                <a:ext cx="93960" cy="3283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1A5C1AE-378B-AD45-8F99-E48EFE3841A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349865" y="2116263"/>
                  <a:ext cx="15552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3243D17-7B47-164D-97E5-B70B0F1849E6}"/>
                    </a:ext>
                  </a:extLst>
                </p14:cNvPr>
                <p14:cNvContentPartPr/>
                <p14:nvPr/>
              </p14:nvContentPartPr>
              <p14:xfrm>
                <a:off x="6552185" y="2407143"/>
                <a:ext cx="5400" cy="158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3243D17-7B47-164D-97E5-B70B0F1849E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21585" y="2376543"/>
                  <a:ext cx="6696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05A00A-6EC3-BE47-91E6-F515379FA4AE}"/>
              </a:ext>
            </a:extLst>
          </p:cNvPr>
          <p:cNvGrpSpPr/>
          <p:nvPr/>
        </p:nvGrpSpPr>
        <p:grpSpPr>
          <a:xfrm>
            <a:off x="7333025" y="2131383"/>
            <a:ext cx="765360" cy="320760"/>
            <a:chOff x="7333025" y="2131383"/>
            <a:chExt cx="765360" cy="32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DEDB7B9-1B3B-EC46-845D-C56FB58DC58C}"/>
                    </a:ext>
                  </a:extLst>
                </p14:cNvPr>
                <p14:cNvContentPartPr/>
                <p14:nvPr/>
              </p14:nvContentPartPr>
              <p14:xfrm>
                <a:off x="7333025" y="2131383"/>
                <a:ext cx="192960" cy="3207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DEDB7B9-1B3B-EC46-845D-C56FB58DC58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302425" y="2100783"/>
                  <a:ext cx="254160" cy="38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B012B54-300E-6F4D-A266-B47AE36C042E}"/>
                    </a:ext>
                  </a:extLst>
                </p14:cNvPr>
                <p14:cNvContentPartPr/>
                <p14:nvPr/>
              </p14:nvContentPartPr>
              <p14:xfrm>
                <a:off x="7629665" y="2157303"/>
                <a:ext cx="218880" cy="2761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B012B54-300E-6F4D-A266-B47AE36C042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599065" y="2126703"/>
                  <a:ext cx="28044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9401A6B-19DB-CC4C-87B3-CDE5C2248750}"/>
                    </a:ext>
                  </a:extLst>
                </p14:cNvPr>
                <p14:cNvContentPartPr/>
                <p14:nvPr/>
              </p14:nvContentPartPr>
              <p14:xfrm>
                <a:off x="7894985" y="2162703"/>
                <a:ext cx="203400" cy="2710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9401A6B-19DB-CC4C-87B3-CDE5C224875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864385" y="2131743"/>
                  <a:ext cx="264600" cy="33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5D8BEA5-76F7-BC41-A5DA-183E3CE06E3F}"/>
              </a:ext>
            </a:extLst>
          </p:cNvPr>
          <p:cNvGrpSpPr/>
          <p:nvPr/>
        </p:nvGrpSpPr>
        <p:grpSpPr>
          <a:xfrm>
            <a:off x="5625545" y="2943183"/>
            <a:ext cx="957960" cy="406440"/>
            <a:chOff x="5625545" y="2943183"/>
            <a:chExt cx="957960" cy="40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79E01A5-F377-1349-B06C-7F0AE0C7A0DF}"/>
                    </a:ext>
                  </a:extLst>
                </p14:cNvPr>
                <p14:cNvContentPartPr/>
                <p14:nvPr/>
              </p14:nvContentPartPr>
              <p14:xfrm>
                <a:off x="5625545" y="3063063"/>
                <a:ext cx="47160" cy="2865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79E01A5-F377-1349-B06C-7F0AE0C7A0D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594945" y="3032463"/>
                  <a:ext cx="10872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6CC25A5-69CA-7F41-A9EC-B26723721577}"/>
                    </a:ext>
                  </a:extLst>
                </p14:cNvPr>
                <p14:cNvContentPartPr/>
                <p14:nvPr/>
              </p14:nvContentPartPr>
              <p14:xfrm>
                <a:off x="5828585" y="3026703"/>
                <a:ext cx="156600" cy="2815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6CC25A5-69CA-7F41-A9EC-B2672372157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797985" y="2995743"/>
                  <a:ext cx="21780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69C5ABD-F8A7-4B4C-A335-41AD337C7114}"/>
                    </a:ext>
                  </a:extLst>
                </p14:cNvPr>
                <p14:cNvContentPartPr/>
                <p14:nvPr/>
              </p14:nvContentPartPr>
              <p14:xfrm>
                <a:off x="6073745" y="3010863"/>
                <a:ext cx="181800" cy="2761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69C5ABD-F8A7-4B4C-A335-41AD337C711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043145" y="2980263"/>
                  <a:ext cx="24336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2C056ED-4004-1643-85C9-C64EAF1583E8}"/>
                    </a:ext>
                  </a:extLst>
                </p14:cNvPr>
                <p14:cNvContentPartPr/>
                <p14:nvPr/>
              </p14:nvContentPartPr>
              <p14:xfrm>
                <a:off x="6370025" y="3031743"/>
                <a:ext cx="10800" cy="108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2C056ED-4004-1643-85C9-C64EAF1583E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339425" y="3001143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AAA653F-73FF-0C4A-A5CE-603D6F0DF29A}"/>
                    </a:ext>
                  </a:extLst>
                </p14:cNvPr>
                <p14:cNvContentPartPr/>
                <p14:nvPr/>
              </p14:nvContentPartPr>
              <p14:xfrm>
                <a:off x="6437705" y="2943183"/>
                <a:ext cx="93960" cy="3492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AAA653F-73FF-0C4A-A5CE-603D6F0DF29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407105" y="2912583"/>
                  <a:ext cx="15552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FDF7079-3D2D-C540-BD75-CF260B3AEFBE}"/>
                    </a:ext>
                  </a:extLst>
                </p14:cNvPr>
                <p14:cNvContentPartPr/>
                <p14:nvPr/>
              </p14:nvContentPartPr>
              <p14:xfrm>
                <a:off x="6578105" y="3245223"/>
                <a:ext cx="5400" cy="158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FDF7079-3D2D-C540-BD75-CF260B3AEFB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547505" y="3214623"/>
                  <a:ext cx="6696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2B80E40-03C4-4F44-8089-30BFD26E90FA}"/>
              </a:ext>
            </a:extLst>
          </p:cNvPr>
          <p:cNvGrpSpPr/>
          <p:nvPr/>
        </p:nvGrpSpPr>
        <p:grpSpPr>
          <a:xfrm>
            <a:off x="4251785" y="2443503"/>
            <a:ext cx="1233720" cy="958320"/>
            <a:chOff x="4251785" y="2443503"/>
            <a:chExt cx="1233720" cy="95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BFAC727-4F09-7F42-829D-8AEB61CEFCF4}"/>
                    </a:ext>
                  </a:extLst>
                </p14:cNvPr>
                <p14:cNvContentPartPr/>
                <p14:nvPr/>
              </p14:nvContentPartPr>
              <p14:xfrm>
                <a:off x="5381105" y="2443503"/>
                <a:ext cx="88920" cy="6771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BFAC727-4F09-7F42-829D-8AEB61CEFCF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350505" y="2412903"/>
                  <a:ext cx="150120" cy="73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7390D53A-22BD-4A47-93F6-699A4D001CD3}"/>
                    </a:ext>
                  </a:extLst>
                </p14:cNvPr>
                <p14:cNvContentPartPr/>
                <p14:nvPr/>
              </p14:nvContentPartPr>
              <p14:xfrm>
                <a:off x="5297945" y="2459343"/>
                <a:ext cx="187560" cy="889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7390D53A-22BD-4A47-93F6-699A4D001CD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266985" y="2428743"/>
                  <a:ext cx="2491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7A36642-1AAE-B947-87DA-F4CF0B8B60AE}"/>
                    </a:ext>
                  </a:extLst>
                </p14:cNvPr>
                <p14:cNvContentPartPr/>
                <p14:nvPr/>
              </p14:nvContentPartPr>
              <p14:xfrm>
                <a:off x="4855505" y="2828703"/>
                <a:ext cx="125280" cy="1616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7A36642-1AAE-B947-87DA-F4CF0B8B60A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824545" y="2798103"/>
                  <a:ext cx="18648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29CDC14-76B0-C240-AA82-A8B3F0A0E281}"/>
                    </a:ext>
                  </a:extLst>
                </p14:cNvPr>
                <p14:cNvContentPartPr/>
                <p14:nvPr/>
              </p14:nvContentPartPr>
              <p14:xfrm>
                <a:off x="4860545" y="2880903"/>
                <a:ext cx="130320" cy="993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29CDC14-76B0-C240-AA82-A8B3F0A0E28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829945" y="2850303"/>
                  <a:ext cx="1918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4936A91-5B7B-1C4A-8435-E67BFE45ABB2}"/>
                    </a:ext>
                  </a:extLst>
                </p14:cNvPr>
                <p14:cNvContentPartPr/>
                <p14:nvPr/>
              </p14:nvContentPartPr>
              <p14:xfrm>
                <a:off x="5032265" y="2792343"/>
                <a:ext cx="15840" cy="1512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4936A91-5B7B-1C4A-8435-E67BFE45ABB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001665" y="2761743"/>
                  <a:ext cx="774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6E8C5B4-4AB7-914F-9CE3-E4A9CE3B3074}"/>
                    </a:ext>
                  </a:extLst>
                </p14:cNvPr>
                <p14:cNvContentPartPr/>
                <p14:nvPr/>
              </p14:nvContentPartPr>
              <p14:xfrm>
                <a:off x="5120825" y="2870463"/>
                <a:ext cx="15840" cy="54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6E8C5B4-4AB7-914F-9CE3-E4A9CE3B307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090225" y="2839863"/>
                  <a:ext cx="774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CCA7C36-4C7F-3A44-A8C9-48CA299D4C07}"/>
                    </a:ext>
                  </a:extLst>
                </p14:cNvPr>
                <p14:cNvContentPartPr/>
                <p14:nvPr/>
              </p14:nvContentPartPr>
              <p14:xfrm>
                <a:off x="5188505" y="2771463"/>
                <a:ext cx="57600" cy="1616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CCA7C36-4C7F-3A44-A8C9-48CA299D4C0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157905" y="2740863"/>
                  <a:ext cx="1188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610ABFB-6C55-C14A-83A7-FC6F704F3610}"/>
                    </a:ext>
                  </a:extLst>
                </p14:cNvPr>
                <p14:cNvContentPartPr/>
                <p14:nvPr/>
              </p14:nvContentPartPr>
              <p14:xfrm>
                <a:off x="4688825" y="2516583"/>
                <a:ext cx="151200" cy="8643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610ABFB-6C55-C14A-83A7-FC6F704F361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658225" y="2485983"/>
                  <a:ext cx="212760" cy="9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330AD9C-65C5-104D-980D-3E9535D688CF}"/>
                    </a:ext>
                  </a:extLst>
                </p14:cNvPr>
                <p14:cNvContentPartPr/>
                <p14:nvPr/>
              </p14:nvContentPartPr>
              <p14:xfrm>
                <a:off x="4725185" y="3276543"/>
                <a:ext cx="255240" cy="1252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330AD9C-65C5-104D-980D-3E9535D688C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694585" y="3245583"/>
                  <a:ext cx="3168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A4E40F15-0E9A-D747-941E-557C69B83305}"/>
                    </a:ext>
                  </a:extLst>
                </p14:cNvPr>
                <p14:cNvContentPartPr/>
                <p14:nvPr/>
              </p14:nvContentPartPr>
              <p14:xfrm>
                <a:off x="4251785" y="3005823"/>
                <a:ext cx="104400" cy="262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A4E40F15-0E9A-D747-941E-557C69B8330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220825" y="2975223"/>
                  <a:ext cx="1659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1760CC9-678E-8E4C-A971-FEB2EFF60177}"/>
                    </a:ext>
                  </a:extLst>
                </p14:cNvPr>
                <p14:cNvContentPartPr/>
                <p14:nvPr/>
              </p14:nvContentPartPr>
              <p14:xfrm>
                <a:off x="4298585" y="2964063"/>
                <a:ext cx="21240" cy="108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1760CC9-678E-8E4C-A971-FEB2EFF6017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267625" y="2933463"/>
                  <a:ext cx="824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18FC0AA-AD3B-064B-8817-D1E0A9067B50}"/>
                    </a:ext>
                  </a:extLst>
                </p14:cNvPr>
                <p14:cNvContentPartPr/>
                <p14:nvPr/>
              </p14:nvContentPartPr>
              <p14:xfrm>
                <a:off x="4339985" y="3114903"/>
                <a:ext cx="5400" cy="1548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18FC0AA-AD3B-064B-8817-D1E0A9067B5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09385" y="3084303"/>
                  <a:ext cx="669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13475A4-43A0-CE4D-A5D4-F011F4DA604B}"/>
                    </a:ext>
                  </a:extLst>
                </p14:cNvPr>
                <p14:cNvContentPartPr/>
                <p14:nvPr/>
              </p14:nvContentPartPr>
              <p14:xfrm>
                <a:off x="4407665" y="2943183"/>
                <a:ext cx="62640" cy="1875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13475A4-43A0-CE4D-A5D4-F011F4DA604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77065" y="2912583"/>
                  <a:ext cx="12420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F7AA210-B9DD-FA49-9840-2C3D75A7FC81}"/>
                    </a:ext>
                  </a:extLst>
                </p14:cNvPr>
                <p14:cNvContentPartPr/>
                <p14:nvPr/>
              </p14:nvContentPartPr>
              <p14:xfrm>
                <a:off x="4501625" y="3016263"/>
                <a:ext cx="5400" cy="540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F7AA210-B9DD-FA49-9840-2C3D75A7FC8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470665" y="2985663"/>
                  <a:ext cx="66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5AF8584-4D4B-FA40-8AF2-D0F784307D7D}"/>
                    </a:ext>
                  </a:extLst>
                </p14:cNvPr>
                <p14:cNvContentPartPr/>
                <p14:nvPr/>
              </p14:nvContentPartPr>
              <p14:xfrm>
                <a:off x="4527545" y="2901783"/>
                <a:ext cx="88920" cy="14076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5AF8584-4D4B-FA40-8AF2-D0F784307D7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496945" y="2870823"/>
                  <a:ext cx="150120" cy="202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210168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7974C-9856-F54A-AEDC-DB9D529FE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49677"/>
            <a:ext cx="8229600" cy="1143000"/>
          </a:xfrm>
        </p:spPr>
        <p:txBody>
          <a:bodyPr/>
          <a:lstStyle/>
          <a:p>
            <a:r>
              <a:rPr lang="en-GB" dirty="0"/>
              <a:t>Pie Charts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8E773EE-4E07-B946-9091-E109199C3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225" y="1093323"/>
            <a:ext cx="4759457" cy="437355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6C78880-9379-474C-85CD-B8C8775F83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1586"/>
          <a:stretch/>
        </p:blipFill>
        <p:spPr>
          <a:xfrm>
            <a:off x="315318" y="1093323"/>
            <a:ext cx="3612025" cy="357392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89D94D8-C5BE-214E-9483-5A311E77BA9F}"/>
              </a:ext>
            </a:extLst>
          </p:cNvPr>
          <p:cNvGrpSpPr/>
          <p:nvPr/>
        </p:nvGrpSpPr>
        <p:grpSpPr>
          <a:xfrm>
            <a:off x="2710985" y="4816983"/>
            <a:ext cx="375120" cy="271080"/>
            <a:chOff x="2710985" y="4816983"/>
            <a:chExt cx="375120" cy="27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578B7AD-5436-6547-931D-1E0661C0547A}"/>
                    </a:ext>
                  </a:extLst>
                </p14:cNvPr>
                <p14:cNvContentPartPr/>
                <p14:nvPr/>
              </p14:nvContentPartPr>
              <p14:xfrm>
                <a:off x="2710985" y="4837863"/>
                <a:ext cx="156600" cy="2502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578B7AD-5436-6547-931D-1E0661C0547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680385" y="4807263"/>
                  <a:ext cx="21780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FE7914D-C878-5C48-A855-C164DE1028D6}"/>
                    </a:ext>
                  </a:extLst>
                </p14:cNvPr>
                <p14:cNvContentPartPr/>
                <p14:nvPr/>
              </p14:nvContentPartPr>
              <p14:xfrm>
                <a:off x="2935265" y="4816983"/>
                <a:ext cx="150840" cy="2444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FE7914D-C878-5C48-A855-C164DE1028D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04665" y="4786383"/>
                  <a:ext cx="212040" cy="30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91421C8-4217-A64F-AEA4-699DC796C706}"/>
              </a:ext>
            </a:extLst>
          </p:cNvPr>
          <p:cNvGrpSpPr/>
          <p:nvPr/>
        </p:nvGrpSpPr>
        <p:grpSpPr>
          <a:xfrm>
            <a:off x="1071545" y="4786023"/>
            <a:ext cx="957600" cy="1327320"/>
            <a:chOff x="1071545" y="4786023"/>
            <a:chExt cx="957600" cy="132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B883562-3683-4340-AC70-8D71DB737032}"/>
                    </a:ext>
                  </a:extLst>
                </p14:cNvPr>
                <p14:cNvContentPartPr/>
                <p14:nvPr/>
              </p14:nvContentPartPr>
              <p14:xfrm>
                <a:off x="1290065" y="4890063"/>
                <a:ext cx="203400" cy="2451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B883562-3683-4340-AC70-8D71DB73703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59465" y="4859103"/>
                  <a:ext cx="26460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721C81A-8D3A-B54C-A188-FACE77029951}"/>
                    </a:ext>
                  </a:extLst>
                </p14:cNvPr>
                <p14:cNvContentPartPr/>
                <p14:nvPr/>
              </p14:nvContentPartPr>
              <p14:xfrm>
                <a:off x="1560785" y="4869183"/>
                <a:ext cx="156600" cy="1252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721C81A-8D3A-B54C-A188-FACE7702995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529825" y="4838583"/>
                  <a:ext cx="2178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878E227-A102-8A4F-B483-EFCA1F4CB762}"/>
                    </a:ext>
                  </a:extLst>
                </p14:cNvPr>
                <p14:cNvContentPartPr/>
                <p14:nvPr/>
              </p14:nvContentPartPr>
              <p14:xfrm>
                <a:off x="1664825" y="4876743"/>
                <a:ext cx="21240" cy="2217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878E227-A102-8A4F-B483-EFCA1F4CB76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634225" y="4846143"/>
                  <a:ext cx="8244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3F75207-68F9-FB43-9FFE-A7CD510049FD}"/>
                    </a:ext>
                  </a:extLst>
                </p14:cNvPr>
                <p14:cNvContentPartPr/>
                <p14:nvPr/>
              </p14:nvContentPartPr>
              <p14:xfrm>
                <a:off x="1784345" y="4806543"/>
                <a:ext cx="125280" cy="2970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3F75207-68F9-FB43-9FFE-A7CD510049F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753745" y="4775943"/>
                  <a:ext cx="18648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3CF0822-87E6-DC4C-A754-D7812B67F13E}"/>
                    </a:ext>
                  </a:extLst>
                </p14:cNvPr>
                <p14:cNvContentPartPr/>
                <p14:nvPr/>
              </p14:nvContentPartPr>
              <p14:xfrm>
                <a:off x="1966505" y="4786023"/>
                <a:ext cx="62640" cy="576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3CF0822-87E6-DC4C-A754-D7812B67F13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935905" y="4755063"/>
                  <a:ext cx="1242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2DB3BCD-09F6-7A4F-9856-D57E9580533C}"/>
                    </a:ext>
                  </a:extLst>
                </p14:cNvPr>
                <p14:cNvContentPartPr/>
                <p14:nvPr/>
              </p14:nvContentPartPr>
              <p14:xfrm>
                <a:off x="1087025" y="4983663"/>
                <a:ext cx="68040" cy="4636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2DB3BCD-09F6-7A4F-9856-D57E9580533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56425" y="4953063"/>
                  <a:ext cx="129240" cy="52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63CDF75-E980-1B4D-B2C0-B12895A5A62D}"/>
                    </a:ext>
                  </a:extLst>
                </p14:cNvPr>
                <p14:cNvContentPartPr/>
                <p14:nvPr/>
              </p14:nvContentPartPr>
              <p14:xfrm>
                <a:off x="1071545" y="5426103"/>
                <a:ext cx="156600" cy="1148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163CDF75-E980-1B4D-B2C0-B12895A5A62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40585" y="5395503"/>
                  <a:ext cx="2178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804367C-6141-404A-AE3C-4321E736CB94}"/>
                    </a:ext>
                  </a:extLst>
                </p14:cNvPr>
                <p14:cNvContentPartPr/>
                <p14:nvPr/>
              </p14:nvContentPartPr>
              <p14:xfrm>
                <a:off x="1394105" y="5368863"/>
                <a:ext cx="151200" cy="2599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804367C-6141-404A-AE3C-4321E736CB9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363505" y="5338263"/>
                  <a:ext cx="21276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A3375C8-2179-2F45-A2D7-6C3AAAC240C7}"/>
                    </a:ext>
                  </a:extLst>
                </p14:cNvPr>
                <p14:cNvContentPartPr/>
                <p14:nvPr/>
              </p14:nvContentPartPr>
              <p14:xfrm>
                <a:off x="1607585" y="5405223"/>
                <a:ext cx="104400" cy="1044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A3375C8-2179-2F45-A2D7-6C3AAAC240C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576985" y="5374623"/>
                  <a:ext cx="1659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C844DB7-194E-9C48-A8A5-002B6EB8FFD4}"/>
                    </a:ext>
                  </a:extLst>
                </p14:cNvPr>
                <p14:cNvContentPartPr/>
                <p14:nvPr/>
              </p14:nvContentPartPr>
              <p14:xfrm>
                <a:off x="1675265" y="5394783"/>
                <a:ext cx="31680" cy="2397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C844DB7-194E-9C48-A8A5-002B6EB8FFD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644665" y="5364183"/>
                  <a:ext cx="9288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CAB5E24-0D6C-9E40-9C34-CD86FAD2C6B2}"/>
                    </a:ext>
                  </a:extLst>
                </p14:cNvPr>
                <p14:cNvContentPartPr/>
                <p14:nvPr/>
              </p14:nvContentPartPr>
              <p14:xfrm>
                <a:off x="1773905" y="5368863"/>
                <a:ext cx="62640" cy="626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CAB5E24-0D6C-9E40-9C34-CD86FAD2C6B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743305" y="5338263"/>
                  <a:ext cx="1242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751A822-143B-C943-A692-84B35AC1FD1A}"/>
                    </a:ext>
                  </a:extLst>
                </p14:cNvPr>
                <p14:cNvContentPartPr/>
                <p14:nvPr/>
              </p14:nvContentPartPr>
              <p14:xfrm>
                <a:off x="1123385" y="5623743"/>
                <a:ext cx="104400" cy="4896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751A822-143B-C943-A692-84B35AC1FD1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92785" y="5593143"/>
                  <a:ext cx="165960" cy="55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27F262E-BDE4-1248-BDE9-5DE9469A1399}"/>
                    </a:ext>
                  </a:extLst>
                </p14:cNvPr>
                <p14:cNvContentPartPr/>
                <p14:nvPr/>
              </p14:nvContentPartPr>
              <p14:xfrm>
                <a:off x="1112945" y="6029823"/>
                <a:ext cx="208440" cy="730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27F262E-BDE4-1248-BDE9-5DE9469A139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82345" y="5999223"/>
                  <a:ext cx="2700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FB8133E-B813-5749-82A2-2DB896228419}"/>
                    </a:ext>
                  </a:extLst>
                </p14:cNvPr>
                <p14:cNvContentPartPr/>
                <p14:nvPr/>
              </p14:nvContentPartPr>
              <p14:xfrm>
                <a:off x="1446305" y="5852703"/>
                <a:ext cx="130320" cy="1566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FB8133E-B813-5749-82A2-2DB89622841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415345" y="5822103"/>
                  <a:ext cx="1918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5D3DEBB-9FDB-3644-AD1E-A90E4717E582}"/>
                    </a:ext>
                  </a:extLst>
                </p14:cNvPr>
                <p14:cNvContentPartPr/>
                <p14:nvPr/>
              </p14:nvContentPartPr>
              <p14:xfrm>
                <a:off x="1524065" y="5886543"/>
                <a:ext cx="31680" cy="2008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5D3DEBB-9FDB-3644-AD1E-A90E4717E58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493465" y="5855583"/>
                  <a:ext cx="928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7D83451-F009-9D4C-8079-F30A87DAED0C}"/>
                    </a:ext>
                  </a:extLst>
                </p14:cNvPr>
                <p14:cNvContentPartPr/>
                <p14:nvPr/>
              </p14:nvContentPartPr>
              <p14:xfrm>
                <a:off x="1628465" y="5837223"/>
                <a:ext cx="130320" cy="2656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7D83451-F009-9D4C-8079-F30A87DAED0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597505" y="5806623"/>
                  <a:ext cx="19188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3AD0573E-6808-9543-B0B3-34D7AB2C3A1F}"/>
                    </a:ext>
                  </a:extLst>
                </p14:cNvPr>
                <p14:cNvContentPartPr/>
                <p14:nvPr/>
              </p14:nvContentPartPr>
              <p14:xfrm>
                <a:off x="1815665" y="5800863"/>
                <a:ext cx="52560" cy="889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3AD0573E-6808-9543-B0B3-34D7AB2C3A1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785065" y="5770263"/>
                  <a:ext cx="113760" cy="15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58274546-4C13-AF42-A242-067962A10A2E}"/>
                  </a:ext>
                </a:extLst>
              </p14:cNvPr>
              <p14:cNvContentPartPr/>
              <p14:nvPr/>
            </p14:nvContentPartPr>
            <p14:xfrm>
              <a:off x="6926945" y="2901783"/>
              <a:ext cx="468720" cy="54684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58274546-4C13-AF42-A242-067962A10A2E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896345" y="2870823"/>
                <a:ext cx="530280" cy="608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40E67573-B1DD-304B-AFE2-E49A02265BAF}"/>
              </a:ext>
            </a:extLst>
          </p:cNvPr>
          <p:cNvGrpSpPr/>
          <p:nvPr/>
        </p:nvGrpSpPr>
        <p:grpSpPr>
          <a:xfrm>
            <a:off x="6724625" y="3562743"/>
            <a:ext cx="738720" cy="312120"/>
            <a:chOff x="6724625" y="3562743"/>
            <a:chExt cx="738720" cy="31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F19ADFD-93A6-7744-9982-CB0F977AB4E0}"/>
                    </a:ext>
                  </a:extLst>
                </p14:cNvPr>
                <p14:cNvContentPartPr/>
                <p14:nvPr/>
              </p14:nvContentPartPr>
              <p14:xfrm>
                <a:off x="6724625" y="3630423"/>
                <a:ext cx="197640" cy="2397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F19ADFD-93A6-7744-9982-CB0F977AB4E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694025" y="3599823"/>
                  <a:ext cx="25884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9E88058-59E9-C648-91E3-94D9ECA84875}"/>
                    </a:ext>
                  </a:extLst>
                </p14:cNvPr>
                <p14:cNvContentPartPr/>
                <p14:nvPr/>
              </p14:nvContentPartPr>
              <p14:xfrm>
                <a:off x="6999665" y="3635463"/>
                <a:ext cx="57600" cy="3168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9E88058-59E9-C648-91E3-94D9ECA8487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969065" y="3604863"/>
                  <a:ext cx="1188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574C2B1-6A54-3340-8E87-5A0936DBEADA}"/>
                    </a:ext>
                  </a:extLst>
                </p14:cNvPr>
                <p14:cNvContentPartPr/>
                <p14:nvPr/>
              </p14:nvContentPartPr>
              <p14:xfrm>
                <a:off x="6979145" y="3656343"/>
                <a:ext cx="99360" cy="2185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574C2B1-6A54-3340-8E87-5A0936DBEAD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948185" y="3625743"/>
                  <a:ext cx="16056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4F634A0-4BAF-FA43-9CFA-A5FBAC58166E}"/>
                    </a:ext>
                  </a:extLst>
                </p14:cNvPr>
                <p14:cNvContentPartPr/>
                <p14:nvPr/>
              </p14:nvContentPartPr>
              <p14:xfrm>
                <a:off x="7129985" y="3614583"/>
                <a:ext cx="151200" cy="2340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4F634A0-4BAF-FA43-9CFA-A5FBAC58166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099385" y="3583983"/>
                  <a:ext cx="21276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5E148C70-EC9D-1842-B72B-128D321F338B}"/>
                    </a:ext>
                  </a:extLst>
                </p14:cNvPr>
                <p14:cNvContentPartPr/>
                <p14:nvPr/>
              </p14:nvContentPartPr>
              <p14:xfrm>
                <a:off x="7363985" y="3562743"/>
                <a:ext cx="99360" cy="730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5E148C70-EC9D-1842-B72B-128D321F338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333385" y="3532143"/>
                  <a:ext cx="160560" cy="134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016F1A6E-00C3-584B-86FA-8867171F6331}"/>
                  </a:ext>
                </a:extLst>
              </p14:cNvPr>
              <p14:cNvContentPartPr/>
              <p14:nvPr/>
            </p14:nvContentPartPr>
            <p14:xfrm>
              <a:off x="4319105" y="4968183"/>
              <a:ext cx="682200" cy="4716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016F1A6E-00C3-584B-86FA-8867171F6331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288505" y="4937223"/>
                <a:ext cx="743400" cy="10872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18AC4251-97CF-9941-976C-D0746D182D1C}"/>
              </a:ext>
            </a:extLst>
          </p:cNvPr>
          <p:cNvGrpSpPr/>
          <p:nvPr/>
        </p:nvGrpSpPr>
        <p:grpSpPr>
          <a:xfrm>
            <a:off x="6802025" y="4681623"/>
            <a:ext cx="593640" cy="354600"/>
            <a:chOff x="6802025" y="4681623"/>
            <a:chExt cx="593640" cy="35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82811549-DBB0-5544-A211-686BA78A05B7}"/>
                    </a:ext>
                  </a:extLst>
                </p14:cNvPr>
                <p14:cNvContentPartPr/>
                <p14:nvPr/>
              </p14:nvContentPartPr>
              <p14:xfrm>
                <a:off x="6802025" y="4770903"/>
                <a:ext cx="31680" cy="2332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82811549-DBB0-5544-A211-686BA78A05B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771425" y="4740303"/>
                  <a:ext cx="9288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697222B-D907-7D47-8553-4D03C414CCB4}"/>
                    </a:ext>
                  </a:extLst>
                </p14:cNvPr>
                <p14:cNvContentPartPr/>
                <p14:nvPr/>
              </p14:nvContentPartPr>
              <p14:xfrm>
                <a:off x="6926945" y="4786023"/>
                <a:ext cx="156600" cy="1044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697222B-D907-7D47-8553-4D03C414CCB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896345" y="4755063"/>
                  <a:ext cx="2178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CB9DF3A-A7EE-4B4A-AAA5-A3F1AC55A618}"/>
                    </a:ext>
                  </a:extLst>
                </p14:cNvPr>
                <p14:cNvContentPartPr/>
                <p14:nvPr/>
              </p14:nvContentPartPr>
              <p14:xfrm>
                <a:off x="7025945" y="4807263"/>
                <a:ext cx="360" cy="22896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CB9DF3A-A7EE-4B4A-AAA5-A3F1AC55A61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994985" y="4776663"/>
                  <a:ext cx="6156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836D865-D064-7B4B-8211-47E7FCC133BE}"/>
                    </a:ext>
                  </a:extLst>
                </p14:cNvPr>
                <p14:cNvContentPartPr/>
                <p14:nvPr/>
              </p14:nvContentPartPr>
              <p14:xfrm>
                <a:off x="7124585" y="4749303"/>
                <a:ext cx="104400" cy="23472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836D865-D064-7B4B-8211-47E7FCC133B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093985" y="4718703"/>
                  <a:ext cx="16596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B16373D-306D-DA49-856A-1050A378E7F3}"/>
                    </a:ext>
                  </a:extLst>
                </p14:cNvPr>
                <p14:cNvContentPartPr/>
                <p14:nvPr/>
              </p14:nvContentPartPr>
              <p14:xfrm>
                <a:off x="7312145" y="4681623"/>
                <a:ext cx="83520" cy="939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B16373D-306D-DA49-856A-1050A378E7F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281545" y="4651023"/>
                  <a:ext cx="145080" cy="15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4DF2B90-AC98-FA49-83B5-F28A4FE00C23}"/>
              </a:ext>
            </a:extLst>
          </p:cNvPr>
          <p:cNvGrpSpPr/>
          <p:nvPr/>
        </p:nvGrpSpPr>
        <p:grpSpPr>
          <a:xfrm>
            <a:off x="7837745" y="4692063"/>
            <a:ext cx="723600" cy="281520"/>
            <a:chOff x="7837745" y="4692063"/>
            <a:chExt cx="723600" cy="28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4C858F91-5735-4043-A444-42CC51A0F3D5}"/>
                    </a:ext>
                  </a:extLst>
                </p14:cNvPr>
                <p14:cNvContentPartPr/>
                <p14:nvPr/>
              </p14:nvContentPartPr>
              <p14:xfrm>
                <a:off x="7837745" y="4738863"/>
                <a:ext cx="93960" cy="23472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4C858F91-5735-4043-A444-42CC51A0F3D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807145" y="4708263"/>
                  <a:ext cx="15552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81DF9CE-A4A6-A845-B485-F61E2E25B142}"/>
                    </a:ext>
                  </a:extLst>
                </p14:cNvPr>
                <p14:cNvContentPartPr/>
                <p14:nvPr/>
              </p14:nvContentPartPr>
              <p14:xfrm>
                <a:off x="8030345" y="4733823"/>
                <a:ext cx="114840" cy="23472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81DF9CE-A4A6-A845-B485-F61E2E25B14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999745" y="4703223"/>
                  <a:ext cx="17640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B992D5ED-0121-4F47-BF00-828006D4A1B9}"/>
                    </a:ext>
                  </a:extLst>
                </p14:cNvPr>
                <p14:cNvContentPartPr/>
                <p14:nvPr/>
              </p14:nvContentPartPr>
              <p14:xfrm>
                <a:off x="8181185" y="4702503"/>
                <a:ext cx="135720" cy="23472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B992D5ED-0121-4F47-BF00-828006D4A1B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150585" y="4671903"/>
                  <a:ext cx="19692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DA9A5F71-70AC-4043-82CA-73E347699407}"/>
                    </a:ext>
                  </a:extLst>
                </p14:cNvPr>
                <p14:cNvContentPartPr/>
                <p14:nvPr/>
              </p14:nvContentPartPr>
              <p14:xfrm>
                <a:off x="8389625" y="4692063"/>
                <a:ext cx="171720" cy="22428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DA9A5F71-70AC-4043-82CA-73E34769940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359025" y="4661463"/>
                  <a:ext cx="232920" cy="28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16C99FC-0351-E441-AEB1-505C2212671B}"/>
              </a:ext>
            </a:extLst>
          </p:cNvPr>
          <p:cNvGrpSpPr/>
          <p:nvPr/>
        </p:nvGrpSpPr>
        <p:grpSpPr>
          <a:xfrm>
            <a:off x="7010105" y="5181303"/>
            <a:ext cx="318240" cy="359640"/>
            <a:chOff x="7010105" y="5181303"/>
            <a:chExt cx="318240" cy="35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AD43EB49-9269-8D4B-89D4-D51636EA6F62}"/>
                    </a:ext>
                  </a:extLst>
                </p14:cNvPr>
                <p14:cNvContentPartPr/>
                <p14:nvPr/>
              </p14:nvContentPartPr>
              <p14:xfrm>
                <a:off x="7010105" y="5254383"/>
                <a:ext cx="26280" cy="28656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AD43EB49-9269-8D4B-89D4-D51636EA6F6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979505" y="5223783"/>
                  <a:ext cx="8784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63BF01DD-DE0C-C443-BA97-D9F99BDF3FD5}"/>
                    </a:ext>
                  </a:extLst>
                </p14:cNvPr>
                <p14:cNvContentPartPr/>
                <p14:nvPr/>
              </p14:nvContentPartPr>
              <p14:xfrm>
                <a:off x="7124585" y="5228823"/>
                <a:ext cx="93960" cy="2703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63BF01DD-DE0C-C443-BA97-D9F99BDF3FD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093985" y="5198223"/>
                  <a:ext cx="15552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A4466A17-64B5-DE4C-A7E4-81B743FCF1EE}"/>
                    </a:ext>
                  </a:extLst>
                </p14:cNvPr>
                <p14:cNvContentPartPr/>
                <p14:nvPr/>
              </p14:nvContentPartPr>
              <p14:xfrm>
                <a:off x="7286225" y="5181303"/>
                <a:ext cx="42120" cy="936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A4466A17-64B5-DE4C-A7E4-81B743FCF1E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255265" y="5150703"/>
                  <a:ext cx="103320" cy="15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2EBA5025-275D-A742-9178-789B284348F0}"/>
                  </a:ext>
                </a:extLst>
              </p14:cNvPr>
              <p14:cNvContentPartPr/>
              <p14:nvPr/>
            </p14:nvContentPartPr>
            <p14:xfrm>
              <a:off x="6541745" y="4866663"/>
              <a:ext cx="88920" cy="408600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2EBA5025-275D-A742-9178-789B284348F0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6511145" y="4836063"/>
                <a:ext cx="150120" cy="47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47EB48E9-AA74-FD4E-9867-53FFA857314C}"/>
                  </a:ext>
                </a:extLst>
              </p14:cNvPr>
              <p14:cNvContentPartPr/>
              <p14:nvPr/>
            </p14:nvContentPartPr>
            <p14:xfrm>
              <a:off x="6552185" y="5207583"/>
              <a:ext cx="156600" cy="99360"/>
            </p14:xfrm>
          </p:contentPart>
        </mc:Choice>
        <mc:Fallback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47EB48E9-AA74-FD4E-9867-53FFA857314C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6521585" y="5176623"/>
                <a:ext cx="2178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27DD1741-6835-2342-98A0-C3875527C053}"/>
                  </a:ext>
                </a:extLst>
              </p14:cNvPr>
              <p14:cNvContentPartPr/>
              <p14:nvPr/>
            </p14:nvContentPartPr>
            <p14:xfrm>
              <a:off x="8712185" y="4796103"/>
              <a:ext cx="151200" cy="54684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27DD1741-6835-2342-98A0-C3875527C053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8681585" y="4765503"/>
                <a:ext cx="212760" cy="60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F637E60A-3A0B-A943-B665-FAEE4A814D44}"/>
                  </a:ext>
                </a:extLst>
              </p14:cNvPr>
              <p14:cNvContentPartPr/>
              <p14:nvPr/>
            </p14:nvContentPartPr>
            <p14:xfrm>
              <a:off x="8675825" y="5248983"/>
              <a:ext cx="130320" cy="10980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F637E60A-3A0B-A943-B665-FAEE4A814D44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8645225" y="5218383"/>
                <a:ext cx="191880" cy="17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601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A6A92-DFA8-564C-9193-BF5D2BF3E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Any types of scaling</a:t>
            </a:r>
            <a:br>
              <a:rPr lang="en-GB" dirty="0"/>
            </a:br>
            <a:r>
              <a:rPr lang="en-GB" dirty="0"/>
              <a:t>Similar shapes, enlargement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CA339-2735-714A-A109-3A3A1A75B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9CAE51C-92C4-CA4A-8E5D-9A80788F79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71" t="15957" r="6570" b="20058"/>
          <a:stretch/>
        </p:blipFill>
        <p:spPr>
          <a:xfrm>
            <a:off x="457200" y="1600200"/>
            <a:ext cx="5183968" cy="219075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0AB436F-5A83-6F47-B616-99A6B99C131D}"/>
              </a:ext>
            </a:extLst>
          </p:cNvPr>
          <p:cNvGrpSpPr/>
          <p:nvPr/>
        </p:nvGrpSpPr>
        <p:grpSpPr>
          <a:xfrm>
            <a:off x="1539905" y="2625663"/>
            <a:ext cx="192600" cy="286560"/>
            <a:chOff x="1539905" y="2625663"/>
            <a:chExt cx="192600" cy="28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84B0CFF-81E6-E041-A70B-6BA49AD5A394}"/>
                    </a:ext>
                  </a:extLst>
                </p14:cNvPr>
                <p14:cNvContentPartPr/>
                <p14:nvPr/>
              </p14:nvContentPartPr>
              <p14:xfrm>
                <a:off x="1539905" y="2625663"/>
                <a:ext cx="182520" cy="2865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84B0CFF-81E6-E041-A70B-6BA49AD5A39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509305" y="2595063"/>
                  <a:ext cx="24372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1A8572B-2060-F74F-B72C-7497347DB1CF}"/>
                    </a:ext>
                  </a:extLst>
                </p14:cNvPr>
                <p14:cNvContentPartPr/>
                <p14:nvPr/>
              </p14:nvContentPartPr>
              <p14:xfrm>
                <a:off x="1591745" y="2766423"/>
                <a:ext cx="140760" cy="421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1A8572B-2060-F74F-B72C-7497347DB1C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561145" y="2735823"/>
                  <a:ext cx="202320" cy="10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4855AA8-0E51-6240-BD2E-109ACA00CFCC}"/>
              </a:ext>
            </a:extLst>
          </p:cNvPr>
          <p:cNvGrpSpPr/>
          <p:nvPr/>
        </p:nvGrpSpPr>
        <p:grpSpPr>
          <a:xfrm>
            <a:off x="4792865" y="2469783"/>
            <a:ext cx="151200" cy="265680"/>
            <a:chOff x="4792865" y="2469783"/>
            <a:chExt cx="151200" cy="26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DC3E386-A0B0-4344-9001-C1F4E11C704B}"/>
                    </a:ext>
                  </a:extLst>
                </p14:cNvPr>
                <p14:cNvContentPartPr/>
                <p14:nvPr/>
              </p14:nvContentPartPr>
              <p14:xfrm>
                <a:off x="4813745" y="2537463"/>
                <a:ext cx="360" cy="1774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DC3E386-A0B0-4344-9001-C1F4E11C704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783145" y="2506503"/>
                  <a:ext cx="615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1E924E1-7EB8-3443-B065-7D7FCA880963}"/>
                    </a:ext>
                  </a:extLst>
                </p14:cNvPr>
                <p14:cNvContentPartPr/>
                <p14:nvPr/>
              </p14:nvContentPartPr>
              <p14:xfrm>
                <a:off x="4792865" y="2469783"/>
                <a:ext cx="151200" cy="2656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1E924E1-7EB8-3443-B065-7D7FCA88096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762265" y="2438823"/>
                  <a:ext cx="212760" cy="32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1C82C3-FFAC-2349-BDCF-367F306B0845}"/>
              </a:ext>
            </a:extLst>
          </p:cNvPr>
          <p:cNvGrpSpPr/>
          <p:nvPr/>
        </p:nvGrpSpPr>
        <p:grpSpPr>
          <a:xfrm>
            <a:off x="2393465" y="3963423"/>
            <a:ext cx="187920" cy="245160"/>
            <a:chOff x="2393465" y="3963423"/>
            <a:chExt cx="187920" cy="24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577E8D3-44CB-D549-BE1B-75C17F7C1691}"/>
                    </a:ext>
                  </a:extLst>
                </p14:cNvPr>
                <p14:cNvContentPartPr/>
                <p14:nvPr/>
              </p14:nvContentPartPr>
              <p14:xfrm>
                <a:off x="2393465" y="3963423"/>
                <a:ext cx="187560" cy="2451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577E8D3-44CB-D549-BE1B-75C17F7C169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62865" y="3932823"/>
                  <a:ext cx="24912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DB0F216-AADA-4842-8D06-092B70556865}"/>
                    </a:ext>
                  </a:extLst>
                </p14:cNvPr>
                <p14:cNvContentPartPr/>
                <p14:nvPr/>
              </p14:nvContentPartPr>
              <p14:xfrm>
                <a:off x="2474465" y="4103823"/>
                <a:ext cx="106920" cy="309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DB0F216-AADA-4842-8D06-092B7055686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443865" y="4073223"/>
                  <a:ext cx="168120" cy="9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C312572-9EFF-6849-85C2-2F557BB1FF16}"/>
              </a:ext>
            </a:extLst>
          </p:cNvPr>
          <p:cNvGrpSpPr/>
          <p:nvPr/>
        </p:nvGrpSpPr>
        <p:grpSpPr>
          <a:xfrm>
            <a:off x="3538625" y="3979263"/>
            <a:ext cx="151200" cy="271080"/>
            <a:chOff x="3538625" y="3979263"/>
            <a:chExt cx="151200" cy="27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BE36664-A75F-9746-B51B-DD858DE90E88}"/>
                    </a:ext>
                  </a:extLst>
                </p14:cNvPr>
                <p14:cNvContentPartPr/>
                <p14:nvPr/>
              </p14:nvContentPartPr>
              <p14:xfrm>
                <a:off x="3559505" y="4015623"/>
                <a:ext cx="10800" cy="1929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BE36664-A75F-9746-B51B-DD858DE90E8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28545" y="3984663"/>
                  <a:ext cx="7200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2232839-749F-A044-AB79-38F52754C7A3}"/>
                    </a:ext>
                  </a:extLst>
                </p14:cNvPr>
                <p14:cNvContentPartPr/>
                <p14:nvPr/>
              </p14:nvContentPartPr>
              <p14:xfrm>
                <a:off x="3538625" y="3979263"/>
                <a:ext cx="151200" cy="2710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2232839-749F-A044-AB79-38F52754C7A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508025" y="3948303"/>
                  <a:ext cx="212760" cy="33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9B8EE7E-0937-D84B-93FA-721E00C48901}"/>
                  </a:ext>
                </a:extLst>
              </p14:cNvPr>
              <p14:cNvContentPartPr/>
              <p14:nvPr/>
            </p14:nvContentPartPr>
            <p14:xfrm>
              <a:off x="2278985" y="4608903"/>
              <a:ext cx="224280" cy="3124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9B8EE7E-0937-D84B-93FA-721E00C4890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248385" y="4578303"/>
                <a:ext cx="285480" cy="37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663DCA94-39A6-5644-BF88-3845E4884529}"/>
                  </a:ext>
                </a:extLst>
              </p14:cNvPr>
              <p14:cNvContentPartPr/>
              <p14:nvPr/>
            </p14:nvContentPartPr>
            <p14:xfrm>
              <a:off x="3496865" y="4530783"/>
              <a:ext cx="120240" cy="31248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663DCA94-39A6-5644-BF88-3845E488452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466265" y="4500183"/>
                <a:ext cx="181440" cy="374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E57E3FB5-4180-9D4C-B15B-DBAFA3307EAD}"/>
              </a:ext>
            </a:extLst>
          </p:cNvPr>
          <p:cNvGrpSpPr/>
          <p:nvPr/>
        </p:nvGrpSpPr>
        <p:grpSpPr>
          <a:xfrm>
            <a:off x="2247665" y="5337543"/>
            <a:ext cx="281520" cy="203400"/>
            <a:chOff x="2247665" y="5337543"/>
            <a:chExt cx="281520" cy="20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99A11EE-42D9-2741-BD34-2DD2D4425245}"/>
                    </a:ext>
                  </a:extLst>
                </p14:cNvPr>
                <p14:cNvContentPartPr/>
                <p14:nvPr/>
              </p14:nvContentPartPr>
              <p14:xfrm>
                <a:off x="2247665" y="5353023"/>
                <a:ext cx="104400" cy="1825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99A11EE-42D9-2741-BD34-2DD2D442524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217065" y="5322423"/>
                  <a:ext cx="16596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FCF3D0C-6271-CB4A-908C-B94583EFE351}"/>
                    </a:ext>
                  </a:extLst>
                </p14:cNvPr>
                <p14:cNvContentPartPr/>
                <p14:nvPr/>
              </p14:nvContentPartPr>
              <p14:xfrm>
                <a:off x="2372585" y="5337543"/>
                <a:ext cx="156600" cy="2034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FCF3D0C-6271-CB4A-908C-B94583EFE35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341985" y="5306943"/>
                  <a:ext cx="217800" cy="26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1E1C39E-02ED-CC43-B54E-7C91EA17CC25}"/>
              </a:ext>
            </a:extLst>
          </p:cNvPr>
          <p:cNvGrpSpPr/>
          <p:nvPr/>
        </p:nvGrpSpPr>
        <p:grpSpPr>
          <a:xfrm>
            <a:off x="3424145" y="5150343"/>
            <a:ext cx="140760" cy="249840"/>
            <a:chOff x="3424145" y="5150343"/>
            <a:chExt cx="140760" cy="24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3C48EF5-7DF3-FC4C-B951-0A5585C84342}"/>
                    </a:ext>
                  </a:extLst>
                </p14:cNvPr>
                <p14:cNvContentPartPr/>
                <p14:nvPr/>
              </p14:nvContentPartPr>
              <p14:xfrm>
                <a:off x="3481385" y="5150343"/>
                <a:ext cx="83520" cy="54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3C48EF5-7DF3-FC4C-B951-0A5585C8434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450785" y="5119383"/>
                  <a:ext cx="1450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1EBA463-CB30-BD49-9866-E8FF5B5B39AC}"/>
                    </a:ext>
                  </a:extLst>
                </p14:cNvPr>
                <p14:cNvContentPartPr/>
                <p14:nvPr/>
              </p14:nvContentPartPr>
              <p14:xfrm>
                <a:off x="3424145" y="5170863"/>
                <a:ext cx="135720" cy="2293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1EBA463-CB30-BD49-9866-E8FF5B5B39A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393185" y="5140263"/>
                  <a:ext cx="196920" cy="29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DC9467D-AA93-7F42-96A7-21BE9A73EF09}"/>
              </a:ext>
            </a:extLst>
          </p:cNvPr>
          <p:cNvGrpSpPr/>
          <p:nvPr/>
        </p:nvGrpSpPr>
        <p:grpSpPr>
          <a:xfrm>
            <a:off x="2825465" y="4411263"/>
            <a:ext cx="380160" cy="130320"/>
            <a:chOff x="2825465" y="4411263"/>
            <a:chExt cx="380160" cy="13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998F1D8-3431-674E-AD65-826DC4334BEB}"/>
                    </a:ext>
                  </a:extLst>
                </p14:cNvPr>
                <p14:cNvContentPartPr/>
                <p14:nvPr/>
              </p14:nvContentPartPr>
              <p14:xfrm>
                <a:off x="2825465" y="4452663"/>
                <a:ext cx="380160" cy="835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998F1D8-3431-674E-AD65-826DC4334BE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794865" y="4422063"/>
                  <a:ext cx="4417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098179C-39C8-654F-9358-EFE27F893445}"/>
                    </a:ext>
                  </a:extLst>
                </p14:cNvPr>
                <p14:cNvContentPartPr/>
                <p14:nvPr/>
              </p14:nvContentPartPr>
              <p14:xfrm>
                <a:off x="2830505" y="4411263"/>
                <a:ext cx="93960" cy="13032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098179C-39C8-654F-9358-EFE27F89344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799905" y="4380303"/>
                  <a:ext cx="155520" cy="191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32BE772A-F468-8D46-B2AD-3AB88E6F50E8}"/>
                  </a:ext>
                </a:extLst>
              </p14:cNvPr>
              <p14:cNvContentPartPr/>
              <p14:nvPr/>
            </p14:nvContentPartPr>
            <p14:xfrm>
              <a:off x="2731865" y="5597823"/>
              <a:ext cx="515520" cy="17748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32BE772A-F468-8D46-B2AD-3AB88E6F50E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701265" y="5567223"/>
                <a:ext cx="577080" cy="23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89664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5A3FF-D7B4-DA42-ADF2-6930E6AB1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Including Area or Volume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1DCE48-E143-7C41-B9B8-089CAF077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07" y="1417638"/>
            <a:ext cx="6324600" cy="31369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12E2016-9D6E-A44E-A511-3264ADB5B6A0}"/>
              </a:ext>
            </a:extLst>
          </p:cNvPr>
          <p:cNvGrpSpPr/>
          <p:nvPr/>
        </p:nvGrpSpPr>
        <p:grpSpPr>
          <a:xfrm>
            <a:off x="3528185" y="4249623"/>
            <a:ext cx="364680" cy="240120"/>
            <a:chOff x="3528185" y="4249623"/>
            <a:chExt cx="364680" cy="24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A96A6FF-8B53-F54F-B43A-43914C1765A4}"/>
                    </a:ext>
                  </a:extLst>
                </p14:cNvPr>
                <p14:cNvContentPartPr/>
                <p14:nvPr/>
              </p14:nvContentPartPr>
              <p14:xfrm>
                <a:off x="3528185" y="4255023"/>
                <a:ext cx="208440" cy="2347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A96A6FF-8B53-F54F-B43A-43914C1765A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497585" y="4224423"/>
                  <a:ext cx="27000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A9EC5B1-739D-A442-AC0D-30F69E6569BC}"/>
                    </a:ext>
                  </a:extLst>
                </p14:cNvPr>
                <p14:cNvContentPartPr/>
                <p14:nvPr/>
              </p14:nvContentPartPr>
              <p14:xfrm>
                <a:off x="3871625" y="4249623"/>
                <a:ext cx="10800" cy="158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A9EC5B1-739D-A442-AC0D-30F69E6569B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841025" y="4219023"/>
                  <a:ext cx="720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73FC97D-86FA-7B4D-8F0A-E2DCF02AECAF}"/>
                    </a:ext>
                  </a:extLst>
                </p14:cNvPr>
                <p14:cNvContentPartPr/>
                <p14:nvPr/>
              </p14:nvContentPartPr>
              <p14:xfrm>
                <a:off x="3882065" y="4452663"/>
                <a:ext cx="10800" cy="3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73FC97D-86FA-7B4D-8F0A-E2DCF02AECA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51465" y="4422063"/>
                  <a:ext cx="7200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5660956-EFF6-8342-B2B2-D81FAD010456}"/>
              </a:ext>
            </a:extLst>
          </p:cNvPr>
          <p:cNvGrpSpPr/>
          <p:nvPr/>
        </p:nvGrpSpPr>
        <p:grpSpPr>
          <a:xfrm>
            <a:off x="4402625" y="3729423"/>
            <a:ext cx="1285920" cy="718560"/>
            <a:chOff x="4402625" y="3729423"/>
            <a:chExt cx="1285920" cy="71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D8E81F3-6B2E-184B-AEFC-214A1021E174}"/>
                    </a:ext>
                  </a:extLst>
                </p14:cNvPr>
                <p14:cNvContentPartPr/>
                <p14:nvPr/>
              </p14:nvContentPartPr>
              <p14:xfrm>
                <a:off x="4402625" y="4228743"/>
                <a:ext cx="26280" cy="2188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D8E81F3-6B2E-184B-AEFC-214A1021E1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72025" y="4198143"/>
                  <a:ext cx="878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0AAF230-CAF9-A247-A17A-47DD9D184FEE}"/>
                    </a:ext>
                  </a:extLst>
                </p14:cNvPr>
                <p14:cNvContentPartPr/>
                <p14:nvPr/>
              </p14:nvContentPartPr>
              <p14:xfrm>
                <a:off x="4511705" y="4197783"/>
                <a:ext cx="229320" cy="2502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0AAF230-CAF9-A247-A17A-47DD9D184FE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481105" y="4167183"/>
                  <a:ext cx="29088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17F6C81-D639-DF40-B19A-28E3FFBADC22}"/>
                    </a:ext>
                  </a:extLst>
                </p14:cNvPr>
                <p14:cNvContentPartPr/>
                <p14:nvPr/>
              </p14:nvContentPartPr>
              <p14:xfrm>
                <a:off x="5433305" y="4202823"/>
                <a:ext cx="26280" cy="1980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17F6C81-D639-DF40-B19A-28E3FFBADC2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402345" y="4172223"/>
                  <a:ext cx="878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4065709-C7CB-524C-BF56-8EC9D8D1721E}"/>
                    </a:ext>
                  </a:extLst>
                </p14:cNvPr>
                <p14:cNvContentPartPr/>
                <p14:nvPr/>
              </p14:nvContentPartPr>
              <p14:xfrm>
                <a:off x="5558225" y="4166463"/>
                <a:ext cx="109800" cy="262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4065709-C7CB-524C-BF56-8EC9D8D1721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527265" y="4135863"/>
                  <a:ext cx="1710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7D3EAE9-42CB-8049-9BE2-23129C8B0883}"/>
                    </a:ext>
                  </a:extLst>
                </p14:cNvPr>
                <p14:cNvContentPartPr/>
                <p14:nvPr/>
              </p14:nvContentPartPr>
              <p14:xfrm>
                <a:off x="5531945" y="4187343"/>
                <a:ext cx="156600" cy="2451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7D3EAE9-42CB-8049-9BE2-23129C8B088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501345" y="4156743"/>
                  <a:ext cx="21780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9FA259B-F337-1E4B-9A7C-CF3F8A2D775A}"/>
                    </a:ext>
                  </a:extLst>
                </p14:cNvPr>
                <p14:cNvContentPartPr/>
                <p14:nvPr/>
              </p14:nvContentPartPr>
              <p14:xfrm>
                <a:off x="4756505" y="3994743"/>
                <a:ext cx="525960" cy="1148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9FA259B-F337-1E4B-9A7C-CF3F8A2D775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725905" y="3964143"/>
                  <a:ext cx="58752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5EC840D-8C0B-0741-BFFA-EF70B5CC49DB}"/>
                    </a:ext>
                  </a:extLst>
                </p14:cNvPr>
                <p14:cNvContentPartPr/>
                <p14:nvPr/>
              </p14:nvContentPartPr>
              <p14:xfrm>
                <a:off x="5224865" y="3963423"/>
                <a:ext cx="78480" cy="2084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5EC840D-8C0B-0741-BFFA-EF70B5CC49D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194265" y="3932823"/>
                  <a:ext cx="13968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54C8EF1-E998-6746-8606-1F9FFC7023A0}"/>
                    </a:ext>
                  </a:extLst>
                </p14:cNvPr>
                <p14:cNvContentPartPr/>
                <p14:nvPr/>
              </p14:nvContentPartPr>
              <p14:xfrm>
                <a:off x="4803305" y="3791703"/>
                <a:ext cx="93960" cy="1461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54C8EF1-E998-6746-8606-1F9FFC7023A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772705" y="3761103"/>
                  <a:ext cx="15552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F016665-9F38-064A-BEF9-317D9C26CFEF}"/>
                    </a:ext>
                  </a:extLst>
                </p14:cNvPr>
                <p14:cNvContentPartPr/>
                <p14:nvPr/>
              </p14:nvContentPartPr>
              <p14:xfrm>
                <a:off x="4803305" y="3823023"/>
                <a:ext cx="146160" cy="784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F016665-9F38-064A-BEF9-317D9C26CFE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72705" y="3792423"/>
                  <a:ext cx="2073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E08D4E1-90EA-3241-BC19-0536D9F91E9D}"/>
                    </a:ext>
                  </a:extLst>
                </p14:cNvPr>
                <p14:cNvContentPartPr/>
                <p14:nvPr/>
              </p14:nvContentPartPr>
              <p14:xfrm>
                <a:off x="5006345" y="3734463"/>
                <a:ext cx="36720" cy="1566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E08D4E1-90EA-3241-BC19-0536D9F91E9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975745" y="3703863"/>
                  <a:ext cx="982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2759593-E7E9-2A41-AF58-4ADB6AAA5FD5}"/>
                    </a:ext>
                  </a:extLst>
                </p14:cNvPr>
                <p14:cNvContentPartPr/>
                <p14:nvPr/>
              </p14:nvContentPartPr>
              <p14:xfrm>
                <a:off x="5099945" y="3802143"/>
                <a:ext cx="360" cy="3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2759593-E7E9-2A41-AF58-4ADB6AAA5FD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069345" y="3771543"/>
                  <a:ext cx="615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337B76C-A1F3-FA49-A833-4E608294E91E}"/>
                    </a:ext>
                  </a:extLst>
                </p14:cNvPr>
                <p14:cNvContentPartPr/>
                <p14:nvPr/>
              </p14:nvContentPartPr>
              <p14:xfrm>
                <a:off x="5193545" y="3729423"/>
                <a:ext cx="151200" cy="1670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337B76C-A1F3-FA49-A833-4E608294E91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162945" y="3698463"/>
                  <a:ext cx="212760" cy="22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5C2E3CF-D50B-0E4C-9D28-A36D3D3E2913}"/>
              </a:ext>
            </a:extLst>
          </p:cNvPr>
          <p:cNvGrpSpPr/>
          <p:nvPr/>
        </p:nvGrpSpPr>
        <p:grpSpPr>
          <a:xfrm>
            <a:off x="3470945" y="4926423"/>
            <a:ext cx="401040" cy="260640"/>
            <a:chOff x="3470945" y="4926423"/>
            <a:chExt cx="401040" cy="26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8FFE4C3-E584-E54D-83D8-D5E54F678296}"/>
                    </a:ext>
                  </a:extLst>
                </p14:cNvPr>
                <p14:cNvContentPartPr/>
                <p14:nvPr/>
              </p14:nvContentPartPr>
              <p14:xfrm>
                <a:off x="3470945" y="4926423"/>
                <a:ext cx="198000" cy="2606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8FFE4C3-E584-E54D-83D8-D5E54F67829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440345" y="4895823"/>
                  <a:ext cx="25956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3B47319-B29D-2C4A-BC9B-4685D505FC2C}"/>
                    </a:ext>
                  </a:extLst>
                </p14:cNvPr>
                <p14:cNvContentPartPr/>
                <p14:nvPr/>
              </p14:nvContentPartPr>
              <p14:xfrm>
                <a:off x="3538625" y="5045943"/>
                <a:ext cx="114840" cy="316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3B47319-B29D-2C4A-BC9B-4685D505FC2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508025" y="5015343"/>
                  <a:ext cx="1764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655F488-F971-8C4C-9B86-89AB0A152799}"/>
                    </a:ext>
                  </a:extLst>
                </p14:cNvPr>
                <p14:cNvContentPartPr/>
                <p14:nvPr/>
              </p14:nvContentPartPr>
              <p14:xfrm>
                <a:off x="3845705" y="4936863"/>
                <a:ext cx="5400" cy="108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655F488-F971-8C4C-9B86-89AB0A15279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815105" y="4906263"/>
                  <a:ext cx="669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54D1EAC-ED97-5640-8D18-C1668F56FCA6}"/>
                    </a:ext>
                  </a:extLst>
                </p14:cNvPr>
                <p14:cNvContentPartPr/>
                <p14:nvPr/>
              </p14:nvContentPartPr>
              <p14:xfrm>
                <a:off x="3861185" y="5119023"/>
                <a:ext cx="10800" cy="54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54D1EAC-ED97-5640-8D18-C1668F56FCA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830585" y="5088423"/>
                  <a:ext cx="7200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66C1D00-04AC-AB4B-B968-FC5F5716BA54}"/>
              </a:ext>
            </a:extLst>
          </p:cNvPr>
          <p:cNvGrpSpPr/>
          <p:nvPr/>
        </p:nvGrpSpPr>
        <p:grpSpPr>
          <a:xfrm>
            <a:off x="3543665" y="5576943"/>
            <a:ext cx="359280" cy="291960"/>
            <a:chOff x="3543665" y="5576943"/>
            <a:chExt cx="359280" cy="29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4FE1E1B-0F36-1445-A3D6-4C005BDE1A9A}"/>
                    </a:ext>
                  </a:extLst>
                </p14:cNvPr>
                <p14:cNvContentPartPr/>
                <p14:nvPr/>
              </p14:nvContentPartPr>
              <p14:xfrm>
                <a:off x="3543665" y="5576943"/>
                <a:ext cx="177480" cy="2919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4FE1E1B-0F36-1445-A3D6-4C005BDE1A9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513065" y="5546343"/>
                  <a:ext cx="23868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DE8773F-FC1A-3C46-8B29-BB91829B2FAF}"/>
                    </a:ext>
                  </a:extLst>
                </p14:cNvPr>
                <p14:cNvContentPartPr/>
                <p14:nvPr/>
              </p14:nvContentPartPr>
              <p14:xfrm>
                <a:off x="3877025" y="5623743"/>
                <a:ext cx="5400" cy="212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DE8773F-FC1A-3C46-8B29-BB91829B2FA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846065" y="5593143"/>
                  <a:ext cx="669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3100CF1-8DDD-ED44-8AF6-C8ABA7F09339}"/>
                    </a:ext>
                  </a:extLst>
                </p14:cNvPr>
                <p14:cNvContentPartPr/>
                <p14:nvPr/>
              </p14:nvContentPartPr>
              <p14:xfrm>
                <a:off x="3897545" y="5800863"/>
                <a:ext cx="5400" cy="54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3100CF1-8DDD-ED44-8AF6-C8ABA7F0933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866945" y="5770263"/>
                  <a:ext cx="6696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BAF4986-018F-E24A-8FBF-4BC225AAAE92}"/>
              </a:ext>
            </a:extLst>
          </p:cNvPr>
          <p:cNvGrpSpPr/>
          <p:nvPr/>
        </p:nvGrpSpPr>
        <p:grpSpPr>
          <a:xfrm>
            <a:off x="4553465" y="4655703"/>
            <a:ext cx="885240" cy="1036080"/>
            <a:chOff x="4553465" y="4655703"/>
            <a:chExt cx="885240" cy="103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8DA1CB0-5460-6844-BC15-50FE21DAA217}"/>
                    </a:ext>
                  </a:extLst>
                </p14:cNvPr>
                <p14:cNvContentPartPr/>
                <p14:nvPr/>
              </p14:nvContentPartPr>
              <p14:xfrm>
                <a:off x="4553465" y="4952343"/>
                <a:ext cx="713520" cy="1670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8DA1CB0-5460-6844-BC15-50FE21DAA21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522865" y="4921743"/>
                  <a:ext cx="77472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4E4B18C-EA76-3D44-99D3-BB73321582AD}"/>
                    </a:ext>
                  </a:extLst>
                </p14:cNvPr>
                <p14:cNvContentPartPr/>
                <p14:nvPr/>
              </p14:nvContentPartPr>
              <p14:xfrm>
                <a:off x="5209385" y="4936863"/>
                <a:ext cx="93960" cy="1980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4E4B18C-EA76-3D44-99D3-BB73321582A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178785" y="4906263"/>
                  <a:ext cx="1555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B11B718-2AF8-A944-89A5-20FADBD97E05}"/>
                    </a:ext>
                  </a:extLst>
                </p14:cNvPr>
                <p14:cNvContentPartPr/>
                <p14:nvPr/>
              </p14:nvContentPartPr>
              <p14:xfrm>
                <a:off x="4704305" y="4770183"/>
                <a:ext cx="99360" cy="1148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B11B718-2AF8-A944-89A5-20FADBD97E0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673705" y="4739583"/>
                  <a:ext cx="1605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1255264-50E0-D647-AA7F-EAFDA1437145}"/>
                    </a:ext>
                  </a:extLst>
                </p14:cNvPr>
                <p14:cNvContentPartPr/>
                <p14:nvPr/>
              </p14:nvContentPartPr>
              <p14:xfrm>
                <a:off x="4714745" y="4806543"/>
                <a:ext cx="83520" cy="576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1255264-50E0-D647-AA7F-EAFDA143714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684145" y="4775943"/>
                  <a:ext cx="1450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8EC8C9F-6252-DC43-B321-A7568B756764}"/>
                    </a:ext>
                  </a:extLst>
                </p14:cNvPr>
                <p14:cNvContentPartPr/>
                <p14:nvPr/>
              </p14:nvContentPartPr>
              <p14:xfrm>
                <a:off x="4870985" y="4707903"/>
                <a:ext cx="26280" cy="1512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8EC8C9F-6252-DC43-B321-A7568B75676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840385" y="4676943"/>
                  <a:ext cx="878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4A6954F-083B-4040-ACBD-A4B7C06A826D}"/>
                    </a:ext>
                  </a:extLst>
                </p14:cNvPr>
                <p14:cNvContentPartPr/>
                <p14:nvPr/>
              </p14:nvContentPartPr>
              <p14:xfrm>
                <a:off x="4969985" y="4822383"/>
                <a:ext cx="5400" cy="108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4A6954F-083B-4040-ACBD-A4B7C06A826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939385" y="4791783"/>
                  <a:ext cx="669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1858E2F-A98A-0745-97E0-041F1F4364B9}"/>
                    </a:ext>
                  </a:extLst>
                </p14:cNvPr>
                <p14:cNvContentPartPr/>
                <p14:nvPr/>
              </p14:nvContentPartPr>
              <p14:xfrm>
                <a:off x="5048105" y="4712943"/>
                <a:ext cx="120240" cy="1670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1858E2F-A98A-0745-97E0-041F1F4364B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017145" y="4682343"/>
                  <a:ext cx="18144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0D9F0CE-0F33-3B4A-A10B-43C7E116A109}"/>
                    </a:ext>
                  </a:extLst>
                </p14:cNvPr>
                <p14:cNvContentPartPr/>
                <p14:nvPr/>
              </p14:nvContentPartPr>
              <p14:xfrm>
                <a:off x="5235305" y="4655703"/>
                <a:ext cx="73080" cy="889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0D9F0CE-0F33-3B4A-A10B-43C7E116A10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204705" y="4625103"/>
                  <a:ext cx="1346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EBF3C80-7E63-6A48-9CD9-95B4F227FEFF}"/>
                    </a:ext>
                  </a:extLst>
                </p14:cNvPr>
                <p14:cNvContentPartPr/>
                <p14:nvPr/>
              </p14:nvContentPartPr>
              <p14:xfrm>
                <a:off x="4579385" y="5509263"/>
                <a:ext cx="749880" cy="1825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EBF3C80-7E63-6A48-9CD9-95B4F227FEF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548785" y="5478663"/>
                  <a:ext cx="8110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52AE9AA-6322-1C40-A9A3-847DD782DE9B}"/>
                    </a:ext>
                  </a:extLst>
                </p14:cNvPr>
                <p14:cNvContentPartPr/>
                <p14:nvPr/>
              </p14:nvContentPartPr>
              <p14:xfrm>
                <a:off x="5302985" y="5452023"/>
                <a:ext cx="78480" cy="1720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52AE9AA-6322-1C40-A9A3-847DD782DE9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272385" y="5421423"/>
                  <a:ext cx="1396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1E540B4-7220-584D-920B-880BB815E1BB}"/>
                    </a:ext>
                  </a:extLst>
                </p14:cNvPr>
                <p14:cNvContentPartPr/>
                <p14:nvPr/>
              </p14:nvContentPartPr>
              <p14:xfrm>
                <a:off x="4751465" y="5358423"/>
                <a:ext cx="83520" cy="1098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1E540B4-7220-584D-920B-880BB815E1B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720505" y="5327823"/>
                  <a:ext cx="14508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92466E3-8B81-454D-ADD4-80D669735E2F}"/>
                    </a:ext>
                  </a:extLst>
                </p14:cNvPr>
                <p14:cNvContentPartPr/>
                <p14:nvPr/>
              </p14:nvContentPartPr>
              <p14:xfrm>
                <a:off x="4756505" y="5389743"/>
                <a:ext cx="88920" cy="576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92466E3-8B81-454D-ADD4-80D669735E2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725905" y="5358783"/>
                  <a:ext cx="1501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102F41B-F96B-5640-AB5A-E30858F4E38B}"/>
                    </a:ext>
                  </a:extLst>
                </p14:cNvPr>
                <p14:cNvContentPartPr/>
                <p14:nvPr/>
              </p14:nvContentPartPr>
              <p14:xfrm>
                <a:off x="4938665" y="5342943"/>
                <a:ext cx="31680" cy="1044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102F41B-F96B-5640-AB5A-E30858F4E38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908065" y="5311983"/>
                  <a:ext cx="928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1D403F9-7A35-BB46-89D7-BBC03F488E58}"/>
                    </a:ext>
                  </a:extLst>
                </p14:cNvPr>
                <p14:cNvContentPartPr/>
                <p14:nvPr/>
              </p14:nvContentPartPr>
              <p14:xfrm>
                <a:off x="5068625" y="5389743"/>
                <a:ext cx="5400" cy="540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1D403F9-7A35-BB46-89D7-BBC03F488E5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038025" y="5358783"/>
                  <a:ext cx="66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F8AFF58-A9C3-FE40-A00E-CA65C9A6BE0F}"/>
                    </a:ext>
                  </a:extLst>
                </p14:cNvPr>
                <p14:cNvContentPartPr/>
                <p14:nvPr/>
              </p14:nvContentPartPr>
              <p14:xfrm>
                <a:off x="5152145" y="5280303"/>
                <a:ext cx="120240" cy="1670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F8AFF58-A9C3-FE40-A00E-CA65C9A6BE0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121545" y="5249703"/>
                  <a:ext cx="18144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9777338-62D4-1149-AF20-1947A72277C7}"/>
                    </a:ext>
                  </a:extLst>
                </p14:cNvPr>
                <p14:cNvContentPartPr/>
                <p14:nvPr/>
              </p14:nvContentPartPr>
              <p14:xfrm>
                <a:off x="5365625" y="5165823"/>
                <a:ext cx="73080" cy="17208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9777338-62D4-1149-AF20-1947A72277C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334665" y="5135223"/>
                  <a:ext cx="134640" cy="23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7A2A3E4-57AC-1E49-9291-6416F1BCDA82}"/>
              </a:ext>
            </a:extLst>
          </p:cNvPr>
          <p:cNvGrpSpPr/>
          <p:nvPr/>
        </p:nvGrpSpPr>
        <p:grpSpPr>
          <a:xfrm>
            <a:off x="4100585" y="5602863"/>
            <a:ext cx="500040" cy="250200"/>
            <a:chOff x="4100585" y="5602863"/>
            <a:chExt cx="500040" cy="25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8F9D44C0-0199-E04D-A3F7-D640D9135E97}"/>
                    </a:ext>
                  </a:extLst>
                </p14:cNvPr>
                <p14:cNvContentPartPr/>
                <p14:nvPr/>
              </p14:nvContentPartPr>
              <p14:xfrm>
                <a:off x="4100585" y="5660103"/>
                <a:ext cx="15840" cy="19296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8F9D44C0-0199-E04D-A3F7-D640D9135E9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069985" y="5629503"/>
                  <a:ext cx="7740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D2E432F-C574-9C42-A919-6086C9C7FF10}"/>
                    </a:ext>
                  </a:extLst>
                </p14:cNvPr>
                <p14:cNvContentPartPr/>
                <p14:nvPr/>
              </p14:nvContentPartPr>
              <p14:xfrm>
                <a:off x="4173665" y="5602863"/>
                <a:ext cx="151200" cy="1720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D2E432F-C574-9C42-A919-6086C9C7FF1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142705" y="5572263"/>
                  <a:ext cx="2127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621055A-A231-A140-AD96-6E29EB2CB805}"/>
                    </a:ext>
                  </a:extLst>
                </p14:cNvPr>
                <p14:cNvContentPartPr/>
                <p14:nvPr/>
              </p14:nvContentPartPr>
              <p14:xfrm>
                <a:off x="4298585" y="5639583"/>
                <a:ext cx="10800" cy="1980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621055A-A231-A140-AD96-6E29EB2CB80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267625" y="5608623"/>
                  <a:ext cx="7200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AD91EA1-7BDC-6147-B0E7-6B1681337393}"/>
                    </a:ext>
                  </a:extLst>
                </p14:cNvPr>
                <p14:cNvContentPartPr/>
                <p14:nvPr/>
              </p14:nvContentPartPr>
              <p14:xfrm>
                <a:off x="4339985" y="5629143"/>
                <a:ext cx="104400" cy="1825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AD91EA1-7BDC-6147-B0E7-6B168133739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309385" y="5598543"/>
                  <a:ext cx="16596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D90E48D-BD76-FA40-B811-44558BAE70DE}"/>
                    </a:ext>
                  </a:extLst>
                </p14:cNvPr>
                <p14:cNvContentPartPr/>
                <p14:nvPr/>
              </p14:nvContentPartPr>
              <p14:xfrm>
                <a:off x="4464905" y="5639583"/>
                <a:ext cx="135720" cy="2034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D90E48D-BD76-FA40-B811-44558BAE70D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434305" y="5608623"/>
                  <a:ext cx="196920" cy="264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76197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C2EA3-C0C5-024A-B584-0035BB912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/>
              <a:t>Compound Measures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AF8288-77CA-F14D-8F77-98FC0C9DB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796205-454A-534E-9CE9-2060D70CF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1081881"/>
            <a:ext cx="4302200" cy="50442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01F7CF-6092-3740-B8DB-8F263D643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9400" y="904477"/>
            <a:ext cx="4171188" cy="2400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53ED55-B46F-B14F-A0D4-1E01109432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312" y="3429000"/>
            <a:ext cx="4171188" cy="213990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897DEED-5A96-6247-A55A-A27AB7096F15}"/>
              </a:ext>
            </a:extLst>
          </p:cNvPr>
          <p:cNvSpPr txBox="1">
            <a:spLocks/>
          </p:cNvSpPr>
          <p:nvPr/>
        </p:nvSpPr>
        <p:spPr>
          <a:xfrm>
            <a:off x="4194862" y="5693129"/>
            <a:ext cx="4971288" cy="9370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sz="2400" dirty="0" err="1"/>
              <a:t>Makeemthinkmaths.com</a:t>
            </a:r>
            <a:endParaRPr lang="en-GB" sz="2400" dirty="0"/>
          </a:p>
          <a:p>
            <a:r>
              <a:rPr lang="en-GB" sz="2400" dirty="0"/>
              <a:t>@McGuirea499</a:t>
            </a:r>
          </a:p>
        </p:txBody>
      </p:sp>
    </p:spTree>
    <p:extLst>
      <p:ext uri="{BB962C8B-B14F-4D97-AF65-F5344CB8AC3E}">
        <p14:creationId xmlns:p14="http://schemas.microsoft.com/office/powerpoint/2010/main" val="5922468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7C601-416D-624E-9270-C0B76EFE0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3DAE1-FC0E-FC4F-A568-500A0CF71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30FD79-7D87-A04F-91B2-424F5889ABBF}"/>
              </a:ext>
            </a:extLst>
          </p:cNvPr>
          <p:cNvSpPr txBox="1"/>
          <p:nvPr/>
        </p:nvSpPr>
        <p:spPr>
          <a:xfrm>
            <a:off x="1143000" y="1132864"/>
            <a:ext cx="67246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rchitects Daughter" pitchFamily="2" charset="77"/>
              </a:rPr>
              <a:t>When it gets tricky!</a:t>
            </a:r>
          </a:p>
        </p:txBody>
      </p:sp>
    </p:spTree>
    <p:extLst>
      <p:ext uri="{BB962C8B-B14F-4D97-AF65-F5344CB8AC3E}">
        <p14:creationId xmlns:p14="http://schemas.microsoft.com/office/powerpoint/2010/main" val="27944270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1A720F-3FCD-3543-9DA1-1E012C2E6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548680"/>
            <a:ext cx="4216400" cy="1447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16123B-E0A6-2346-858F-18DD5AFCB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08" y="2179042"/>
            <a:ext cx="3949700" cy="1054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5ADD52E6-3134-964D-870C-876F3A0F6DDA}"/>
                  </a:ext>
                </a:extLst>
              </p:cNvPr>
              <p:cNvSpPr txBox="1"/>
              <p:nvPr/>
            </p:nvSpPr>
            <p:spPr>
              <a:xfrm>
                <a:off x="5506724" y="475936"/>
                <a:ext cx="255044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5ADD52E6-3134-964D-870C-876F3A0F6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724" y="475936"/>
                <a:ext cx="2550442" cy="584775"/>
              </a:xfrm>
              <a:prstGeom prst="rect">
                <a:avLst/>
              </a:prstGeom>
              <a:blipFill>
                <a:blip r:embed="rId4"/>
                <a:stretch>
                  <a:fillRect r="-1485" b="-255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955A54F0-6946-BC4F-B1D9-E0BEA919600C}"/>
                  </a:ext>
                </a:extLst>
              </p:cNvPr>
              <p:cNvSpPr txBox="1"/>
              <p:nvPr/>
            </p:nvSpPr>
            <p:spPr>
              <a:xfrm>
                <a:off x="6075982" y="1060711"/>
                <a:ext cx="1411925" cy="93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955A54F0-6946-BC4F-B1D9-E0BEA9196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5982" y="1060711"/>
                <a:ext cx="1411925" cy="935769"/>
              </a:xfrm>
              <a:prstGeom prst="rect">
                <a:avLst/>
              </a:prstGeom>
              <a:blipFill>
                <a:blip r:embed="rId5"/>
                <a:stretch>
                  <a:fillRect r="-3571" b="-9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BCCFE355-6704-9D46-BA33-5B3D06894EEB}"/>
              </a:ext>
            </a:extLst>
          </p:cNvPr>
          <p:cNvGrpSpPr/>
          <p:nvPr/>
        </p:nvGrpSpPr>
        <p:grpSpPr>
          <a:xfrm>
            <a:off x="6031625" y="2516583"/>
            <a:ext cx="328320" cy="203400"/>
            <a:chOff x="6031625" y="2516583"/>
            <a:chExt cx="328320" cy="20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D24479C9-B61F-DC4F-B72C-302856B2A5C0}"/>
                    </a:ext>
                  </a:extLst>
                </p14:cNvPr>
                <p14:cNvContentPartPr/>
                <p14:nvPr/>
              </p14:nvContentPartPr>
              <p14:xfrm>
                <a:off x="6031625" y="2516583"/>
                <a:ext cx="135720" cy="20340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D24479C9-B61F-DC4F-B72C-302856B2A5C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001025" y="2485983"/>
                  <a:ext cx="19692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C29926E-664A-5D49-AFCC-0D54BDD45F6A}"/>
                    </a:ext>
                  </a:extLst>
                </p14:cNvPr>
                <p14:cNvContentPartPr/>
                <p14:nvPr/>
              </p14:nvContentPartPr>
              <p14:xfrm>
                <a:off x="6187865" y="2521623"/>
                <a:ext cx="172080" cy="1980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C29926E-664A-5D49-AFCC-0D54BDD45F6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157265" y="2491023"/>
                  <a:ext cx="233640" cy="25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0DB422-F14A-5D43-B52C-1EE59CBE369A}"/>
              </a:ext>
            </a:extLst>
          </p:cNvPr>
          <p:cNvGrpSpPr/>
          <p:nvPr/>
        </p:nvGrpSpPr>
        <p:grpSpPr>
          <a:xfrm>
            <a:off x="6791585" y="2516583"/>
            <a:ext cx="21240" cy="114840"/>
            <a:chOff x="6791585" y="2516583"/>
            <a:chExt cx="21240" cy="11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3DFF0AF8-C2B4-4845-9534-1E38031048CE}"/>
                    </a:ext>
                  </a:extLst>
                </p14:cNvPr>
                <p14:cNvContentPartPr/>
                <p14:nvPr/>
              </p14:nvContentPartPr>
              <p14:xfrm>
                <a:off x="6791585" y="2516583"/>
                <a:ext cx="15840" cy="108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3DFF0AF8-C2B4-4845-9534-1E38031048C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760985" y="2485983"/>
                  <a:ext cx="774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B30BB48-EDB5-5B43-9C78-7B46E27E8314}"/>
                    </a:ext>
                  </a:extLst>
                </p14:cNvPr>
                <p14:cNvContentPartPr/>
                <p14:nvPr/>
              </p14:nvContentPartPr>
              <p14:xfrm>
                <a:off x="6796985" y="2631063"/>
                <a:ext cx="15840" cy="3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B30BB48-EDB5-5B43-9C78-7B46E27E831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66025" y="2600463"/>
                  <a:ext cx="77400" cy="61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693F993-5113-9E44-A556-8AA1097A5CDC}"/>
                  </a:ext>
                </a:extLst>
              </p14:cNvPr>
              <p14:cNvContentPartPr/>
              <p14:nvPr/>
            </p14:nvContentPartPr>
            <p14:xfrm>
              <a:off x="7416185" y="2433063"/>
              <a:ext cx="167040" cy="3902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693F993-5113-9E44-A556-8AA1097A5CD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85585" y="2402463"/>
                <a:ext cx="22824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D83F59C-3D7E-314B-A0D5-83BC5993F481}"/>
                  </a:ext>
                </a:extLst>
              </p14:cNvPr>
              <p14:cNvContentPartPr/>
              <p14:nvPr/>
            </p14:nvContentPartPr>
            <p14:xfrm>
              <a:off x="6016145" y="3130743"/>
              <a:ext cx="213840" cy="2502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D83F59C-3D7E-314B-A0D5-83BC5993F48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985545" y="3100143"/>
                <a:ext cx="275040" cy="3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1F5B98F-846B-4D4D-BEA6-88010DA2C4EB}"/>
                  </a:ext>
                </a:extLst>
              </p14:cNvPr>
              <p14:cNvContentPartPr/>
              <p14:nvPr/>
            </p14:nvContentPartPr>
            <p14:xfrm>
              <a:off x="6723905" y="3099423"/>
              <a:ext cx="15840" cy="1080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1F5B98F-846B-4D4D-BEA6-88010DA2C4E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693305" y="3068823"/>
                <a:ext cx="774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82A0F2A-9CB8-C249-B220-C098A2FF588E}"/>
                  </a:ext>
                </a:extLst>
              </p14:cNvPr>
              <p14:cNvContentPartPr/>
              <p14:nvPr/>
            </p14:nvContentPartPr>
            <p14:xfrm>
              <a:off x="6770705" y="3255663"/>
              <a:ext cx="5400" cy="1584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82A0F2A-9CB8-C249-B220-C098A2FF588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740105" y="3225063"/>
                <a:ext cx="6696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FC68FE2-A5F7-B04F-9574-5E46E8A3D134}"/>
                  </a:ext>
                </a:extLst>
              </p14:cNvPr>
              <p14:cNvContentPartPr/>
              <p14:nvPr/>
            </p14:nvContentPartPr>
            <p14:xfrm>
              <a:off x="7462985" y="3047583"/>
              <a:ext cx="250200" cy="25020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FC68FE2-A5F7-B04F-9574-5E46E8A3D13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432385" y="3016623"/>
                <a:ext cx="311400" cy="31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7A6524C5-890D-E049-AD77-B3634A99D932}"/>
              </a:ext>
            </a:extLst>
          </p:cNvPr>
          <p:cNvGrpSpPr/>
          <p:nvPr/>
        </p:nvGrpSpPr>
        <p:grpSpPr>
          <a:xfrm>
            <a:off x="7947185" y="2485263"/>
            <a:ext cx="141120" cy="718560"/>
            <a:chOff x="7947185" y="2485263"/>
            <a:chExt cx="141120" cy="71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FEAE601-F87A-A947-8EA7-72652066DB94}"/>
                    </a:ext>
                  </a:extLst>
                </p14:cNvPr>
                <p14:cNvContentPartPr/>
                <p14:nvPr/>
              </p14:nvContentPartPr>
              <p14:xfrm>
                <a:off x="7968065" y="2485263"/>
                <a:ext cx="120240" cy="7081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FEAE601-F87A-A947-8EA7-72652066DB9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937105" y="2454663"/>
                  <a:ext cx="181440" cy="76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4A78E4E-ED7D-C442-9EF0-D66BD981C255}"/>
                    </a:ext>
                  </a:extLst>
                </p14:cNvPr>
                <p14:cNvContentPartPr/>
                <p14:nvPr/>
              </p14:nvContentPartPr>
              <p14:xfrm>
                <a:off x="7947185" y="3109863"/>
                <a:ext cx="130320" cy="939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4A78E4E-ED7D-C442-9EF0-D66BD981C25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916585" y="3079263"/>
                  <a:ext cx="191880" cy="15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342FEC-B3E2-F347-8BA7-DE94678E6566}"/>
              </a:ext>
            </a:extLst>
          </p:cNvPr>
          <p:cNvGrpSpPr/>
          <p:nvPr/>
        </p:nvGrpSpPr>
        <p:grpSpPr>
          <a:xfrm>
            <a:off x="4563905" y="2552943"/>
            <a:ext cx="1260000" cy="1082520"/>
            <a:chOff x="4563905" y="2552943"/>
            <a:chExt cx="1260000" cy="108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95E5954-A49A-C240-9A2A-B44A7427AFAB}"/>
                    </a:ext>
                  </a:extLst>
                </p14:cNvPr>
                <p14:cNvContentPartPr/>
                <p14:nvPr/>
              </p14:nvContentPartPr>
              <p14:xfrm>
                <a:off x="5709065" y="2552943"/>
                <a:ext cx="78480" cy="6919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95E5954-A49A-C240-9A2A-B44A7427AFA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678465" y="2522343"/>
                  <a:ext cx="139680" cy="75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30AA62F-ACB5-2343-9237-BF641D8AD4C2}"/>
                    </a:ext>
                  </a:extLst>
                </p14:cNvPr>
                <p14:cNvContentPartPr/>
                <p14:nvPr/>
              </p14:nvContentPartPr>
              <p14:xfrm>
                <a:off x="5656865" y="3193023"/>
                <a:ext cx="167040" cy="993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30AA62F-ACB5-2343-9237-BF641D8AD4C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626265" y="3162423"/>
                  <a:ext cx="2282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8CA1438-5352-2847-8A12-3FABFA86EA5C}"/>
                    </a:ext>
                  </a:extLst>
                </p14:cNvPr>
                <p14:cNvContentPartPr/>
                <p14:nvPr/>
              </p14:nvContentPartPr>
              <p14:xfrm>
                <a:off x="4688825" y="2594703"/>
                <a:ext cx="192960" cy="2188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8CA1438-5352-2847-8A12-3FABFA86EA5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58225" y="2563743"/>
                  <a:ext cx="25416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90E5779-8B36-B24D-8084-7DBD2F71A7BD}"/>
                    </a:ext>
                  </a:extLst>
                </p14:cNvPr>
                <p14:cNvContentPartPr/>
                <p14:nvPr/>
              </p14:nvContentPartPr>
              <p14:xfrm>
                <a:off x="4943705" y="2636103"/>
                <a:ext cx="167040" cy="1566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90E5779-8B36-B24D-8084-7DBD2F71A7B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13105" y="2605503"/>
                  <a:ext cx="2282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9E54571-39DD-344B-8A82-94D269A37BA1}"/>
                    </a:ext>
                  </a:extLst>
                </p14:cNvPr>
                <p14:cNvContentPartPr/>
                <p14:nvPr/>
              </p14:nvContentPartPr>
              <p14:xfrm>
                <a:off x="5141705" y="2620623"/>
                <a:ext cx="99360" cy="1670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9E54571-39DD-344B-8A82-94D269A37BA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111105" y="2590023"/>
                  <a:ext cx="16056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1F7E6B4-091D-084F-9403-49B65BD6D190}"/>
                    </a:ext>
                  </a:extLst>
                </p14:cNvPr>
                <p14:cNvContentPartPr/>
                <p14:nvPr/>
              </p14:nvContentPartPr>
              <p14:xfrm>
                <a:off x="5292545" y="2589303"/>
                <a:ext cx="140760" cy="2034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1F7E6B4-091D-084F-9403-49B65BD6D19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261945" y="2558703"/>
                  <a:ext cx="20232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AFDBCB89-1C8F-004D-88B9-A47635502CD7}"/>
                    </a:ext>
                  </a:extLst>
                </p14:cNvPr>
                <p14:cNvContentPartPr/>
                <p14:nvPr/>
              </p14:nvContentPartPr>
              <p14:xfrm>
                <a:off x="4605665" y="2979903"/>
                <a:ext cx="135720" cy="1929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AFDBCB89-1C8F-004D-88B9-A47635502CD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74705" y="2948943"/>
                  <a:ext cx="19692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2E76F84-CB12-2040-929A-EB94C7CFE19B}"/>
                    </a:ext>
                  </a:extLst>
                </p14:cNvPr>
                <p14:cNvContentPartPr/>
                <p14:nvPr/>
              </p14:nvContentPartPr>
              <p14:xfrm>
                <a:off x="4782425" y="2969463"/>
                <a:ext cx="432360" cy="1774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2E76F84-CB12-2040-929A-EB94C7CFE19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51825" y="2938503"/>
                  <a:ext cx="4935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9E8C3BF-4C85-6B4E-94F4-EF99056FE1B5}"/>
                    </a:ext>
                  </a:extLst>
                </p14:cNvPr>
                <p14:cNvContentPartPr/>
                <p14:nvPr/>
              </p14:nvContentPartPr>
              <p14:xfrm>
                <a:off x="5287505" y="2938143"/>
                <a:ext cx="177480" cy="1616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9E8C3BF-4C85-6B4E-94F4-EF99056FE1B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256545" y="2907543"/>
                  <a:ext cx="23868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E5107B6-4AA4-B042-A54D-8DBDD00F0E41}"/>
                    </a:ext>
                  </a:extLst>
                </p14:cNvPr>
                <p14:cNvContentPartPr/>
                <p14:nvPr/>
              </p14:nvContentPartPr>
              <p14:xfrm>
                <a:off x="4563905" y="3380583"/>
                <a:ext cx="250200" cy="1540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E5107B6-4AA4-B042-A54D-8DBDD00F0E4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533305" y="3349983"/>
                  <a:ext cx="3114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81262D6-DB7A-0543-8530-A610E9C77AE1}"/>
                    </a:ext>
                  </a:extLst>
                </p14:cNvPr>
                <p14:cNvContentPartPr/>
                <p14:nvPr/>
              </p14:nvContentPartPr>
              <p14:xfrm>
                <a:off x="4850105" y="3338823"/>
                <a:ext cx="364680" cy="2034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81262D6-DB7A-0543-8530-A610E9C77AE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819505" y="3308223"/>
                  <a:ext cx="4258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8032EF1-BA48-D440-8D18-21B6B31A1862}"/>
                    </a:ext>
                  </a:extLst>
                </p14:cNvPr>
                <p14:cNvContentPartPr/>
                <p14:nvPr/>
              </p14:nvContentPartPr>
              <p14:xfrm>
                <a:off x="5193545" y="3401463"/>
                <a:ext cx="109800" cy="1202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8032EF1-BA48-D440-8D18-21B6B31A186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162945" y="3370503"/>
                  <a:ext cx="1710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E290616-30DF-3A4E-81C4-9A9E67AD052B}"/>
                    </a:ext>
                  </a:extLst>
                </p14:cNvPr>
                <p14:cNvContentPartPr/>
                <p14:nvPr/>
              </p14:nvContentPartPr>
              <p14:xfrm>
                <a:off x="5292545" y="3349263"/>
                <a:ext cx="5400" cy="54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E290616-30DF-3A4E-81C4-9A9E67AD052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261945" y="3318663"/>
                  <a:ext cx="66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B6E660E-1DC8-1941-A3E3-C36F24EA013C}"/>
                    </a:ext>
                  </a:extLst>
                </p14:cNvPr>
                <p14:cNvContentPartPr/>
                <p14:nvPr/>
              </p14:nvContentPartPr>
              <p14:xfrm>
                <a:off x="5360225" y="3401463"/>
                <a:ext cx="88920" cy="23400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B6E660E-1DC8-1941-A3E3-C36F24EA013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329625" y="3370503"/>
                  <a:ext cx="15012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278FC8C-876C-EB41-870E-FD4740994418}"/>
                    </a:ext>
                  </a:extLst>
                </p14:cNvPr>
                <p14:cNvContentPartPr/>
                <p14:nvPr/>
              </p14:nvContentPartPr>
              <p14:xfrm>
                <a:off x="5464265" y="3338823"/>
                <a:ext cx="42120" cy="1774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278FC8C-876C-EB41-870E-FD474099441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433665" y="3308223"/>
                  <a:ext cx="10332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F20EDDF3-ACFE-5143-81E7-ABA966135D7D}"/>
                    </a:ext>
                  </a:extLst>
                </p14:cNvPr>
                <p14:cNvContentPartPr/>
                <p14:nvPr/>
              </p14:nvContentPartPr>
              <p14:xfrm>
                <a:off x="5568305" y="3406503"/>
                <a:ext cx="15840" cy="1202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F20EDDF3-ACFE-5143-81E7-ABA966135D7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537705" y="3375903"/>
                  <a:ext cx="774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4A1D77F-E4A5-EF4D-93AA-C2817565C5A0}"/>
                    </a:ext>
                  </a:extLst>
                </p14:cNvPr>
                <p14:cNvContentPartPr/>
                <p14:nvPr/>
              </p14:nvContentPartPr>
              <p14:xfrm>
                <a:off x="5573705" y="3333783"/>
                <a:ext cx="10800" cy="108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4A1D77F-E4A5-EF4D-93AA-C2817565C5A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543105" y="3302823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EC4C222-217A-924C-AFCA-0BD3B77654FE}"/>
                    </a:ext>
                  </a:extLst>
                </p14:cNvPr>
                <p14:cNvContentPartPr/>
                <p14:nvPr/>
              </p14:nvContentPartPr>
              <p14:xfrm>
                <a:off x="5635985" y="3396063"/>
                <a:ext cx="172080" cy="1566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EC4C222-217A-924C-AFCA-0BD3B77654F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605385" y="3365463"/>
                  <a:ext cx="233640" cy="21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1D93EA3-1D04-2C40-AD07-819B4D7554DF}"/>
              </a:ext>
            </a:extLst>
          </p:cNvPr>
          <p:cNvGrpSpPr/>
          <p:nvPr/>
        </p:nvGrpSpPr>
        <p:grpSpPr>
          <a:xfrm>
            <a:off x="6073385" y="3802143"/>
            <a:ext cx="385560" cy="614520"/>
            <a:chOff x="6073385" y="3802143"/>
            <a:chExt cx="385560" cy="61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E555B521-AEB4-5847-88C2-667896ACE81B}"/>
                    </a:ext>
                  </a:extLst>
                </p14:cNvPr>
                <p14:cNvContentPartPr/>
                <p14:nvPr/>
              </p14:nvContentPartPr>
              <p14:xfrm>
                <a:off x="6073385" y="3823023"/>
                <a:ext cx="130320" cy="1566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E555B521-AEB4-5847-88C2-667896ACE81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042785" y="3792423"/>
                  <a:ext cx="1918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C66AD8C-2DA9-2C4B-955B-7EF86CCF1D76}"/>
                    </a:ext>
                  </a:extLst>
                </p14:cNvPr>
                <p14:cNvContentPartPr/>
                <p14:nvPr/>
              </p14:nvContentPartPr>
              <p14:xfrm>
                <a:off x="6208745" y="3802143"/>
                <a:ext cx="161640" cy="17208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C66AD8C-2DA9-2C4B-955B-7EF86CCF1D7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178145" y="3771543"/>
                  <a:ext cx="22320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23C0699-F974-D34D-9F02-CA45852A1DB2}"/>
                    </a:ext>
                  </a:extLst>
                </p14:cNvPr>
                <p14:cNvContentPartPr/>
                <p14:nvPr/>
              </p14:nvContentPartPr>
              <p14:xfrm>
                <a:off x="6088865" y="4062423"/>
                <a:ext cx="370080" cy="5760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23C0699-F974-D34D-9F02-CA45852A1DB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058265" y="4031823"/>
                  <a:ext cx="4312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60B313D1-AE70-8E42-8D44-495126BEF064}"/>
                    </a:ext>
                  </a:extLst>
                </p14:cNvPr>
                <p14:cNvContentPartPr/>
                <p14:nvPr/>
              </p14:nvContentPartPr>
              <p14:xfrm>
                <a:off x="6245105" y="4213263"/>
                <a:ext cx="146160" cy="2034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60B313D1-AE70-8E42-8D44-495126BEF06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214505" y="4182663"/>
                  <a:ext cx="207360" cy="26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1C2AA53-694D-8446-8994-4FAC175B8E9E}"/>
              </a:ext>
            </a:extLst>
          </p:cNvPr>
          <p:cNvGrpSpPr/>
          <p:nvPr/>
        </p:nvGrpSpPr>
        <p:grpSpPr>
          <a:xfrm>
            <a:off x="6708425" y="3744903"/>
            <a:ext cx="650880" cy="281160"/>
            <a:chOff x="6708425" y="3744903"/>
            <a:chExt cx="650880" cy="28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F1EA0C4-534E-B141-A002-7CD1CE878E33}"/>
                    </a:ext>
                  </a:extLst>
                </p14:cNvPr>
                <p14:cNvContentPartPr/>
                <p14:nvPr/>
              </p14:nvContentPartPr>
              <p14:xfrm>
                <a:off x="6708425" y="3901143"/>
                <a:ext cx="93960" cy="108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EF1EA0C4-534E-B141-A002-7CD1CE878E3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677825" y="3870183"/>
                  <a:ext cx="1555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162B443-7E77-4B4B-9703-DA09309DBFFD}"/>
                    </a:ext>
                  </a:extLst>
                </p14:cNvPr>
                <p14:cNvContentPartPr/>
                <p14:nvPr/>
              </p14:nvContentPartPr>
              <p14:xfrm>
                <a:off x="6723905" y="3973863"/>
                <a:ext cx="78480" cy="212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162B443-7E77-4B4B-9703-DA09309DBFF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693305" y="3943263"/>
                  <a:ext cx="1396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1B01E20-A598-AB46-82C4-DB56808E496E}"/>
                    </a:ext>
                  </a:extLst>
                </p14:cNvPr>
                <p14:cNvContentPartPr/>
                <p14:nvPr/>
              </p14:nvContentPartPr>
              <p14:xfrm>
                <a:off x="7051865" y="3744903"/>
                <a:ext cx="192960" cy="27612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1B01E20-A598-AB46-82C4-DB56808E496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021265" y="3714303"/>
                  <a:ext cx="25416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23E6436-8E7C-324A-99B1-7E63FDAF1BE7}"/>
                    </a:ext>
                  </a:extLst>
                </p14:cNvPr>
                <p14:cNvContentPartPr/>
                <p14:nvPr/>
              </p14:nvContentPartPr>
              <p14:xfrm>
                <a:off x="6963305" y="3989343"/>
                <a:ext cx="396000" cy="367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23E6436-8E7C-324A-99B1-7E63FDAF1BE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932705" y="3958743"/>
                  <a:ext cx="457200" cy="98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9ACD8A8F-07D0-2A48-8B51-D0D73F804C2A}"/>
                  </a:ext>
                </a:extLst>
              </p14:cNvPr>
              <p14:cNvContentPartPr/>
              <p14:nvPr/>
            </p14:nvContentPartPr>
            <p14:xfrm>
              <a:off x="7077785" y="4187343"/>
              <a:ext cx="198000" cy="17748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9ACD8A8F-07D0-2A48-8B51-D0D73F804C2A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7047185" y="4156743"/>
                <a:ext cx="259560" cy="238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oup 59">
            <a:extLst>
              <a:ext uri="{FF2B5EF4-FFF2-40B4-BE49-F238E27FC236}">
                <a16:creationId xmlns:a16="http://schemas.microsoft.com/office/drawing/2014/main" id="{3B360621-1B55-8448-8ED4-B8329329D894}"/>
              </a:ext>
            </a:extLst>
          </p:cNvPr>
          <p:cNvGrpSpPr/>
          <p:nvPr/>
        </p:nvGrpSpPr>
        <p:grpSpPr>
          <a:xfrm>
            <a:off x="6234665" y="4770903"/>
            <a:ext cx="776160" cy="249480"/>
            <a:chOff x="6234665" y="4770903"/>
            <a:chExt cx="776160" cy="24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7F1A3B38-19E2-4C4B-801B-5420633F5485}"/>
                    </a:ext>
                  </a:extLst>
                </p14:cNvPr>
                <p14:cNvContentPartPr/>
                <p14:nvPr/>
              </p14:nvContentPartPr>
              <p14:xfrm>
                <a:off x="6234665" y="4770903"/>
                <a:ext cx="135720" cy="24948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7F1A3B38-19E2-4C4B-801B-5420633F548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204065" y="4740303"/>
                  <a:ext cx="19692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CE584B66-94D1-A640-AF3A-DE461FC35948}"/>
                    </a:ext>
                  </a:extLst>
                </p14:cNvPr>
                <p14:cNvContentPartPr/>
                <p14:nvPr/>
              </p14:nvContentPartPr>
              <p14:xfrm>
                <a:off x="6502865" y="4832823"/>
                <a:ext cx="80640" cy="17748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CE584B66-94D1-A640-AF3A-DE461FC3594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472265" y="4801863"/>
                  <a:ext cx="14220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9B439561-29F4-1B4A-8E41-6AE0F9AB23F1}"/>
                    </a:ext>
                  </a:extLst>
                </p14:cNvPr>
                <p14:cNvContentPartPr/>
                <p14:nvPr/>
              </p14:nvContentPartPr>
              <p14:xfrm>
                <a:off x="6583505" y="4832823"/>
                <a:ext cx="146160" cy="1461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9B439561-29F4-1B4A-8E41-6AE0F9AB23F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552905" y="4801863"/>
                  <a:ext cx="2073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88AA38FD-B31B-654C-A13C-2D271546885E}"/>
                    </a:ext>
                  </a:extLst>
                </p14:cNvPr>
                <p14:cNvContentPartPr/>
                <p14:nvPr/>
              </p14:nvContentPartPr>
              <p14:xfrm>
                <a:off x="6921905" y="4843263"/>
                <a:ext cx="88920" cy="540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88AA38FD-B31B-654C-A13C-2D271546885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890945" y="4812303"/>
                  <a:ext cx="1501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680B62F7-25F9-E44D-A431-503981649813}"/>
                    </a:ext>
                  </a:extLst>
                </p14:cNvPr>
                <p14:cNvContentPartPr/>
                <p14:nvPr/>
              </p14:nvContentPartPr>
              <p14:xfrm>
                <a:off x="6924065" y="4910943"/>
                <a:ext cx="86400" cy="1584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680B62F7-25F9-E44D-A431-50398164981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893465" y="4879983"/>
                  <a:ext cx="14796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4855ED0-CFC8-754C-8243-7C83A9DD01B9}"/>
              </a:ext>
            </a:extLst>
          </p:cNvPr>
          <p:cNvGrpSpPr/>
          <p:nvPr/>
        </p:nvGrpSpPr>
        <p:grpSpPr>
          <a:xfrm>
            <a:off x="7265345" y="4655703"/>
            <a:ext cx="390600" cy="437040"/>
            <a:chOff x="7265345" y="4655703"/>
            <a:chExt cx="390600" cy="43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C63B0C9-E403-7E40-ACB2-C0D99E7E79CA}"/>
                    </a:ext>
                  </a:extLst>
                </p14:cNvPr>
                <p14:cNvContentPartPr/>
                <p14:nvPr/>
              </p14:nvContentPartPr>
              <p14:xfrm>
                <a:off x="7265345" y="4655703"/>
                <a:ext cx="156600" cy="26064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C63B0C9-E403-7E40-ACB2-C0D99E7E79C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234745" y="4625103"/>
                  <a:ext cx="21780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A628EA8F-980A-0A44-BBA4-E1FDC60252AD}"/>
                    </a:ext>
                  </a:extLst>
                </p14:cNvPr>
                <p14:cNvContentPartPr/>
                <p14:nvPr/>
              </p14:nvContentPartPr>
              <p14:xfrm>
                <a:off x="7437065" y="4744263"/>
                <a:ext cx="218880" cy="3484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A628EA8F-980A-0A44-BBA4-E1FDC60252A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406465" y="4713663"/>
                  <a:ext cx="280440" cy="410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9515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3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5B9A6-A622-D74B-86C2-02FD351B4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85" y="-67137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Involving algebra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B6C471-9F4A-294B-8C81-A79857ED7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397000"/>
            <a:ext cx="4914900" cy="2032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D9EFC20-99BC-6B47-A938-0CCE24A66409}"/>
                  </a:ext>
                </a:extLst>
              </p14:cNvPr>
              <p14:cNvContentPartPr/>
              <p14:nvPr/>
            </p14:nvContentPartPr>
            <p14:xfrm>
              <a:off x="2539265" y="1824303"/>
              <a:ext cx="146160" cy="5104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D9EFC20-99BC-6B47-A938-0CCE24A6640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08665" y="1793703"/>
                <a:ext cx="207360" cy="571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E15B9FE4-6871-1146-A7E7-BC3D9632C6AE}"/>
              </a:ext>
            </a:extLst>
          </p:cNvPr>
          <p:cNvGrpSpPr/>
          <p:nvPr/>
        </p:nvGrpSpPr>
        <p:grpSpPr>
          <a:xfrm>
            <a:off x="2997185" y="1693983"/>
            <a:ext cx="729000" cy="286920"/>
            <a:chOff x="2997185" y="1693983"/>
            <a:chExt cx="729000" cy="28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C07F711-8639-A34B-8E66-842B1FB11808}"/>
                    </a:ext>
                  </a:extLst>
                </p14:cNvPr>
                <p14:cNvContentPartPr/>
                <p14:nvPr/>
              </p14:nvContentPartPr>
              <p14:xfrm>
                <a:off x="2997185" y="1798383"/>
                <a:ext cx="130320" cy="1825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C07F711-8639-A34B-8E66-842B1FB1180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66585" y="1767423"/>
                  <a:ext cx="1918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7B6866F-3459-AC43-A933-497F95288B24}"/>
                    </a:ext>
                  </a:extLst>
                </p14:cNvPr>
                <p14:cNvContentPartPr/>
                <p14:nvPr/>
              </p14:nvContentPartPr>
              <p14:xfrm>
                <a:off x="3153425" y="1798383"/>
                <a:ext cx="203400" cy="1720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7B6866F-3459-AC43-A933-497F95288B2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22825" y="1767423"/>
                  <a:ext cx="26460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08DE62B-987C-884F-A8B3-E8AFD1BE54C6}"/>
                    </a:ext>
                  </a:extLst>
                </p14:cNvPr>
                <p14:cNvContentPartPr/>
                <p14:nvPr/>
              </p14:nvContentPartPr>
              <p14:xfrm>
                <a:off x="3382385" y="1693983"/>
                <a:ext cx="156600" cy="2390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08DE62B-987C-884F-A8B3-E8AFD1BE54C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351785" y="1663383"/>
                  <a:ext cx="21780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7434CEC-E5A4-8949-BC29-C36768347BFD}"/>
                    </a:ext>
                  </a:extLst>
                </p14:cNvPr>
                <p14:cNvContentPartPr/>
                <p14:nvPr/>
              </p14:nvContentPartPr>
              <p14:xfrm>
                <a:off x="3538625" y="1741143"/>
                <a:ext cx="21240" cy="54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7434CEC-E5A4-8949-BC29-C36768347BF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508025" y="1710183"/>
                  <a:ext cx="824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5187B7D-470C-7943-A4BD-EFDAD17CAF7C}"/>
                    </a:ext>
                  </a:extLst>
                </p14:cNvPr>
                <p14:cNvContentPartPr/>
                <p14:nvPr/>
              </p14:nvContentPartPr>
              <p14:xfrm>
                <a:off x="3621785" y="1792983"/>
                <a:ext cx="104400" cy="1461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5187B7D-470C-7943-A4BD-EFDAD17CAF7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591185" y="1762383"/>
                  <a:ext cx="165960" cy="20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FBC2D46-CF36-3146-BC11-AA83D372632A}"/>
              </a:ext>
            </a:extLst>
          </p:cNvPr>
          <p:cNvGrpSpPr/>
          <p:nvPr/>
        </p:nvGrpSpPr>
        <p:grpSpPr>
          <a:xfrm>
            <a:off x="3996545" y="1699383"/>
            <a:ext cx="609480" cy="208440"/>
            <a:chOff x="3996545" y="1699383"/>
            <a:chExt cx="609480" cy="20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817D901-DF86-6F4A-AEDE-FE802B3B39AC}"/>
                    </a:ext>
                  </a:extLst>
                </p14:cNvPr>
                <p14:cNvContentPartPr/>
                <p14:nvPr/>
              </p14:nvContentPartPr>
              <p14:xfrm>
                <a:off x="3996545" y="1699383"/>
                <a:ext cx="177480" cy="2084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817D901-DF86-6F4A-AEDE-FE802B3B39A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965945" y="1668783"/>
                  <a:ext cx="23868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2C2F4D1-4C66-7841-A927-C7660F0B606B}"/>
                    </a:ext>
                  </a:extLst>
                </p14:cNvPr>
                <p14:cNvContentPartPr/>
                <p14:nvPr/>
              </p14:nvContentPartPr>
              <p14:xfrm>
                <a:off x="4282745" y="1725303"/>
                <a:ext cx="15840" cy="108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2C2F4D1-4C66-7841-A927-C7660F0B606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252145" y="1694703"/>
                  <a:ext cx="774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8165989-9925-A446-907D-030660CFB47E}"/>
                    </a:ext>
                  </a:extLst>
                </p14:cNvPr>
                <p14:cNvContentPartPr/>
                <p14:nvPr/>
              </p14:nvContentPartPr>
              <p14:xfrm>
                <a:off x="4309025" y="1866063"/>
                <a:ext cx="10800" cy="54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8165989-9925-A446-907D-030660CFB47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278065" y="1835103"/>
                  <a:ext cx="720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4B34971-55BA-DC42-ACF5-E4B094368C0B}"/>
                    </a:ext>
                  </a:extLst>
                </p14:cNvPr>
                <p14:cNvContentPartPr/>
                <p14:nvPr/>
              </p14:nvContentPartPr>
              <p14:xfrm>
                <a:off x="4438985" y="1704423"/>
                <a:ext cx="167040" cy="1825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4B34971-55BA-DC42-ACF5-E4B094368C0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408385" y="1673823"/>
                  <a:ext cx="228240" cy="24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01155E-D880-B54C-9B8A-DD6507877740}"/>
              </a:ext>
            </a:extLst>
          </p:cNvPr>
          <p:cNvGrpSpPr/>
          <p:nvPr/>
        </p:nvGrpSpPr>
        <p:grpSpPr>
          <a:xfrm>
            <a:off x="6411785" y="1579503"/>
            <a:ext cx="640440" cy="265680"/>
            <a:chOff x="6411785" y="1579503"/>
            <a:chExt cx="640440" cy="26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A4642C0-E628-E441-BD8D-CF5DBB13A462}"/>
                    </a:ext>
                  </a:extLst>
                </p14:cNvPr>
                <p14:cNvContentPartPr/>
                <p14:nvPr/>
              </p14:nvContentPartPr>
              <p14:xfrm>
                <a:off x="6411785" y="1579503"/>
                <a:ext cx="229320" cy="2656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A4642C0-E628-E441-BD8D-CF5DBB13A46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80825" y="1548903"/>
                  <a:ext cx="29088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C8329F3-B569-EF49-9CF1-F701162C6083}"/>
                    </a:ext>
                  </a:extLst>
                </p14:cNvPr>
                <p14:cNvContentPartPr/>
                <p14:nvPr/>
              </p14:nvContentPartPr>
              <p14:xfrm>
                <a:off x="6760265" y="1642143"/>
                <a:ext cx="124560" cy="1980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C8329F3-B569-EF49-9CF1-F701162C608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729665" y="1611543"/>
                  <a:ext cx="1861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CCF2202-47E8-DD49-930A-118CA396438F}"/>
                    </a:ext>
                  </a:extLst>
                </p14:cNvPr>
                <p14:cNvContentPartPr/>
                <p14:nvPr/>
              </p14:nvContentPartPr>
              <p14:xfrm>
                <a:off x="6885185" y="1632783"/>
                <a:ext cx="167040" cy="1814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CCF2202-47E8-DD49-930A-118CA396438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854585" y="1602183"/>
                  <a:ext cx="228240" cy="24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A1C7FBB-BECB-3847-858E-301BC944C4A4}"/>
              </a:ext>
            </a:extLst>
          </p:cNvPr>
          <p:cNvGrpSpPr/>
          <p:nvPr/>
        </p:nvGrpSpPr>
        <p:grpSpPr>
          <a:xfrm>
            <a:off x="7671425" y="1511823"/>
            <a:ext cx="551880" cy="265680"/>
            <a:chOff x="7671425" y="1511823"/>
            <a:chExt cx="551880" cy="26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BB9DD1B-5C5A-6D40-A1FC-9CF4C53C06B1}"/>
                    </a:ext>
                  </a:extLst>
                </p14:cNvPr>
                <p14:cNvContentPartPr/>
                <p14:nvPr/>
              </p14:nvContentPartPr>
              <p14:xfrm>
                <a:off x="7671425" y="1511823"/>
                <a:ext cx="213840" cy="2656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BB9DD1B-5C5A-6D40-A1FC-9CF4C53C06B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640465" y="1481223"/>
                  <a:ext cx="27504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BD4FE2D-4764-A546-8082-FD2A8565A88E}"/>
                    </a:ext>
                  </a:extLst>
                </p14:cNvPr>
                <p14:cNvContentPartPr/>
                <p14:nvPr/>
              </p14:nvContentPartPr>
              <p14:xfrm>
                <a:off x="7920905" y="1595343"/>
                <a:ext cx="104400" cy="1774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BD4FE2D-4764-A546-8082-FD2A8565A88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890305" y="1564383"/>
                  <a:ext cx="1659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37CE6A3-1D6A-994D-8EC6-9D2AA11D4C25}"/>
                    </a:ext>
                  </a:extLst>
                </p14:cNvPr>
                <p14:cNvContentPartPr/>
                <p14:nvPr/>
              </p14:nvContentPartPr>
              <p14:xfrm>
                <a:off x="8056985" y="1605783"/>
                <a:ext cx="166320" cy="1512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37CE6A3-1D6A-994D-8EC6-9D2AA11D4C2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026385" y="1574823"/>
                  <a:ext cx="227520" cy="21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920823E-0639-844F-A49A-51AFDBD950A4}"/>
              </a:ext>
            </a:extLst>
          </p:cNvPr>
          <p:cNvGrpSpPr/>
          <p:nvPr/>
        </p:nvGrpSpPr>
        <p:grpSpPr>
          <a:xfrm>
            <a:off x="6099305" y="2989983"/>
            <a:ext cx="1067400" cy="302400"/>
            <a:chOff x="6099305" y="2989983"/>
            <a:chExt cx="1067400" cy="30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6F52EAA-4362-5340-A30C-64292BE4F163}"/>
                    </a:ext>
                  </a:extLst>
                </p14:cNvPr>
                <p14:cNvContentPartPr/>
                <p14:nvPr/>
              </p14:nvContentPartPr>
              <p14:xfrm>
                <a:off x="6099305" y="3026703"/>
                <a:ext cx="192960" cy="26568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6F52EAA-4362-5340-A30C-64292BE4F16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068705" y="2995743"/>
                  <a:ext cx="25416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8CCB812-AF26-224B-97DA-18829218C209}"/>
                    </a:ext>
                  </a:extLst>
                </p14:cNvPr>
                <p14:cNvContentPartPr/>
                <p14:nvPr/>
              </p14:nvContentPartPr>
              <p14:xfrm>
                <a:off x="6354545" y="3088983"/>
                <a:ext cx="146160" cy="1720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8CCB812-AF26-224B-97DA-18829218C20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323585" y="3058383"/>
                  <a:ext cx="2073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5FEC5AE-A611-8141-BBA0-DE39EA06FB94}"/>
                    </a:ext>
                  </a:extLst>
                </p14:cNvPr>
                <p14:cNvContentPartPr/>
                <p14:nvPr/>
              </p14:nvContentPartPr>
              <p14:xfrm>
                <a:off x="6520865" y="3094383"/>
                <a:ext cx="109800" cy="1566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5FEC5AE-A611-8141-BBA0-DE39EA06FB9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490265" y="3063423"/>
                  <a:ext cx="17100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52DC69E-9B12-AE4F-89A3-86DDCCD9369B}"/>
                    </a:ext>
                  </a:extLst>
                </p14:cNvPr>
                <p14:cNvContentPartPr/>
                <p14:nvPr/>
              </p14:nvContentPartPr>
              <p14:xfrm>
                <a:off x="6744785" y="3156663"/>
                <a:ext cx="93960" cy="108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52DC69E-9B12-AE4F-89A3-86DDCCD9369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714185" y="3126063"/>
                  <a:ext cx="1555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F09DEAD-74C6-6B43-8335-7967E1B7A5C9}"/>
                    </a:ext>
                  </a:extLst>
                </p14:cNvPr>
                <p14:cNvContentPartPr/>
                <p14:nvPr/>
              </p14:nvContentPartPr>
              <p14:xfrm>
                <a:off x="6802025" y="3114903"/>
                <a:ext cx="360" cy="1357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F09DEAD-74C6-6B43-8335-7967E1B7A5C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771425" y="3084303"/>
                  <a:ext cx="615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9445625-4C73-1144-BCCE-CD45C4457940}"/>
                    </a:ext>
                  </a:extLst>
                </p14:cNvPr>
                <p14:cNvContentPartPr/>
                <p14:nvPr/>
              </p14:nvContentPartPr>
              <p14:xfrm>
                <a:off x="7025945" y="2989983"/>
                <a:ext cx="83520" cy="158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9445625-4C73-1144-BCCE-CD45C445794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994985" y="2959383"/>
                  <a:ext cx="1450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DB1CA96-1E8B-4C4F-9CE2-CFE38B66D9ED}"/>
                    </a:ext>
                  </a:extLst>
                </p14:cNvPr>
                <p14:cNvContentPartPr/>
                <p14:nvPr/>
              </p14:nvContentPartPr>
              <p14:xfrm>
                <a:off x="7005065" y="3016263"/>
                <a:ext cx="161640" cy="2397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DB1CA96-1E8B-4C4F-9CE2-CFE38B66D9E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974465" y="2985663"/>
                  <a:ext cx="223200" cy="30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BAB92877-AA4E-3E45-B2C6-8D81C2162E28}"/>
                  </a:ext>
                </a:extLst>
              </p14:cNvPr>
              <p14:cNvContentPartPr/>
              <p14:nvPr/>
            </p14:nvContentPartPr>
            <p14:xfrm>
              <a:off x="6723905" y="3640863"/>
              <a:ext cx="208440" cy="25020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BAB92877-AA4E-3E45-B2C6-8D81C2162E28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693305" y="3610263"/>
                <a:ext cx="270000" cy="3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3D965227-EEEE-DB4B-A535-435037F7480F}"/>
                  </a:ext>
                </a:extLst>
              </p14:cNvPr>
              <p14:cNvContentPartPr/>
              <p14:nvPr/>
            </p14:nvContentPartPr>
            <p14:xfrm>
              <a:off x="6489905" y="3396063"/>
              <a:ext cx="525960" cy="6264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3D965227-EEEE-DB4B-A535-435037F7480F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6458945" y="3365463"/>
                <a:ext cx="58752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7081FC62-58F5-CC41-8AAB-F5EA3B2BD8FE}"/>
                  </a:ext>
                </a:extLst>
              </p14:cNvPr>
              <p14:cNvContentPartPr/>
              <p14:nvPr/>
            </p14:nvContentPartPr>
            <p14:xfrm>
              <a:off x="7801385" y="3333783"/>
              <a:ext cx="546840" cy="3168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7081FC62-58F5-CC41-8AAB-F5EA3B2BD8FE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770785" y="3302823"/>
                <a:ext cx="608400" cy="9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636CA984-4BC2-FE4C-A0E0-E522ED6543C2}"/>
              </a:ext>
            </a:extLst>
          </p:cNvPr>
          <p:cNvGrpSpPr/>
          <p:nvPr/>
        </p:nvGrpSpPr>
        <p:grpSpPr>
          <a:xfrm>
            <a:off x="4610705" y="3203463"/>
            <a:ext cx="1291320" cy="838440"/>
            <a:chOff x="4610705" y="3203463"/>
            <a:chExt cx="1291320" cy="83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EFAD87F-417E-4B40-AD68-A6D91BC97953}"/>
                    </a:ext>
                  </a:extLst>
                </p14:cNvPr>
                <p14:cNvContentPartPr/>
                <p14:nvPr/>
              </p14:nvContentPartPr>
              <p14:xfrm>
                <a:off x="5766305" y="3203463"/>
                <a:ext cx="78480" cy="58320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EFAD87F-417E-4B40-AD68-A6D91BC9795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735705" y="3172863"/>
                  <a:ext cx="139680" cy="64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53F4FB5-2F27-AA45-8330-6F8631120B6E}"/>
                    </a:ext>
                  </a:extLst>
                </p14:cNvPr>
                <p14:cNvContentPartPr/>
                <p14:nvPr/>
              </p14:nvContentPartPr>
              <p14:xfrm>
                <a:off x="5677745" y="3724023"/>
                <a:ext cx="224280" cy="1044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53F4FB5-2F27-AA45-8330-6F8631120B6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647145" y="3693423"/>
                  <a:ext cx="2854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974F8FA-56F1-FD47-8020-0ACC5C96A97A}"/>
                    </a:ext>
                  </a:extLst>
                </p14:cNvPr>
                <p14:cNvContentPartPr/>
                <p14:nvPr/>
              </p14:nvContentPartPr>
              <p14:xfrm>
                <a:off x="4610705" y="3546903"/>
                <a:ext cx="130320" cy="2034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974F8FA-56F1-FD47-8020-0ACC5C96A97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580105" y="3516303"/>
                  <a:ext cx="1918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E70BCA3-2816-1144-A58E-9517B1EEA2DD}"/>
                    </a:ext>
                  </a:extLst>
                </p14:cNvPr>
                <p14:cNvContentPartPr/>
                <p14:nvPr/>
              </p14:nvContentPartPr>
              <p14:xfrm>
                <a:off x="4756505" y="3421983"/>
                <a:ext cx="453240" cy="28080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E70BCA3-2816-1144-A58E-9517B1EEA2D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725905" y="3391383"/>
                  <a:ext cx="51444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DBB62545-3071-0046-8A88-9898E07F0694}"/>
                    </a:ext>
                  </a:extLst>
                </p14:cNvPr>
                <p14:cNvContentPartPr/>
                <p14:nvPr/>
              </p14:nvContentPartPr>
              <p14:xfrm>
                <a:off x="5219825" y="3354663"/>
                <a:ext cx="187560" cy="1407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DBB62545-3071-0046-8A88-9898E07F069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189225" y="3323703"/>
                  <a:ext cx="2491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FE3B1AE-4CCD-1147-A412-49F74FD19A50}"/>
                    </a:ext>
                  </a:extLst>
                </p14:cNvPr>
                <p14:cNvContentPartPr/>
                <p14:nvPr/>
              </p14:nvContentPartPr>
              <p14:xfrm>
                <a:off x="4652465" y="3865143"/>
                <a:ext cx="255240" cy="1767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FE3B1AE-4CCD-1147-A412-49F74FD19A5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621865" y="3834543"/>
                  <a:ext cx="31680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5D81EADB-8788-FB40-81ED-B9C7DDD7662C}"/>
                    </a:ext>
                  </a:extLst>
                </p14:cNvPr>
                <p14:cNvContentPartPr/>
                <p14:nvPr/>
              </p14:nvContentPartPr>
              <p14:xfrm>
                <a:off x="4933625" y="3682263"/>
                <a:ext cx="322920" cy="26532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5D81EADB-8788-FB40-81ED-B9C7DDD7662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902665" y="3651663"/>
                  <a:ext cx="38448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3B9C04E-C730-1842-AB42-828871F57CE6}"/>
                    </a:ext>
                  </a:extLst>
                </p14:cNvPr>
                <p14:cNvContentPartPr/>
                <p14:nvPr/>
              </p14:nvContentPartPr>
              <p14:xfrm>
                <a:off x="5214425" y="3740223"/>
                <a:ext cx="146160" cy="936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3B9C04E-C730-1842-AB42-828871F57CE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183825" y="3709623"/>
                  <a:ext cx="2073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E77E841-C81A-4C45-9C56-DA2272FBE4C8}"/>
                    </a:ext>
                  </a:extLst>
                </p14:cNvPr>
                <p14:cNvContentPartPr/>
                <p14:nvPr/>
              </p14:nvContentPartPr>
              <p14:xfrm>
                <a:off x="5308385" y="3625023"/>
                <a:ext cx="21240" cy="15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E77E841-C81A-4C45-9C56-DA2272FBE4C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277425" y="3594423"/>
                  <a:ext cx="824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4B46091F-565B-A14B-A905-551E38F073A2}"/>
                    </a:ext>
                  </a:extLst>
                </p14:cNvPr>
                <p14:cNvContentPartPr/>
                <p14:nvPr/>
              </p14:nvContentPartPr>
              <p14:xfrm>
                <a:off x="5365625" y="3640863"/>
                <a:ext cx="83520" cy="19224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4B46091F-565B-A14B-A905-551E38F073A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334665" y="3610263"/>
                  <a:ext cx="14508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74A69657-7B6E-D244-A3BA-AFED9D9C527C}"/>
                    </a:ext>
                  </a:extLst>
                </p14:cNvPr>
                <p14:cNvContentPartPr/>
                <p14:nvPr/>
              </p14:nvContentPartPr>
              <p14:xfrm>
                <a:off x="5459225" y="3541863"/>
                <a:ext cx="52560" cy="1512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74A69657-7B6E-D244-A3BA-AFED9D9C527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428625" y="3511263"/>
                  <a:ext cx="1137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989FC485-17E2-0643-A1A2-B7619FCC687B}"/>
                    </a:ext>
                  </a:extLst>
                </p14:cNvPr>
                <p14:cNvContentPartPr/>
                <p14:nvPr/>
              </p14:nvContentPartPr>
              <p14:xfrm>
                <a:off x="5547785" y="3541863"/>
                <a:ext cx="31680" cy="9396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989FC485-17E2-0643-A1A2-B7619FCC687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516825" y="3511263"/>
                  <a:ext cx="928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4579C113-8AE3-BE48-9FFE-E6778273B3BB}"/>
                    </a:ext>
                  </a:extLst>
                </p14:cNvPr>
                <p14:cNvContentPartPr/>
                <p14:nvPr/>
              </p14:nvContentPartPr>
              <p14:xfrm>
                <a:off x="5531945" y="3448263"/>
                <a:ext cx="21240" cy="36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4579C113-8AE3-BE48-9FFE-E6778273B3B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501345" y="3417663"/>
                  <a:ext cx="824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F2FB8074-2727-7240-B361-0F1A8BE61602}"/>
                    </a:ext>
                  </a:extLst>
                </p14:cNvPr>
                <p14:cNvContentPartPr/>
                <p14:nvPr/>
              </p14:nvContentPartPr>
              <p14:xfrm>
                <a:off x="5578745" y="3338823"/>
                <a:ext cx="146160" cy="24444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F2FB8074-2727-7240-B361-0F1A8BE6160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548145" y="3308223"/>
                  <a:ext cx="207360" cy="30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C89B058-973F-4F4F-B4A6-070DAFD831EC}"/>
              </a:ext>
            </a:extLst>
          </p:cNvPr>
          <p:cNvGrpSpPr/>
          <p:nvPr/>
        </p:nvGrpSpPr>
        <p:grpSpPr>
          <a:xfrm>
            <a:off x="7634705" y="2906823"/>
            <a:ext cx="1130040" cy="921960"/>
            <a:chOff x="7634705" y="2906823"/>
            <a:chExt cx="1130040" cy="92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959CC0F-F737-394F-B196-D5083A6D45B5}"/>
                    </a:ext>
                  </a:extLst>
                </p14:cNvPr>
                <p14:cNvContentPartPr/>
                <p14:nvPr/>
              </p14:nvContentPartPr>
              <p14:xfrm>
                <a:off x="7634705" y="2964063"/>
                <a:ext cx="146160" cy="2188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959CC0F-F737-394F-B196-D5083A6D45B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604105" y="2933463"/>
                  <a:ext cx="20736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66B5512-8D5C-DF4E-89CB-F06368A3F811}"/>
                    </a:ext>
                  </a:extLst>
                </p14:cNvPr>
                <p14:cNvContentPartPr/>
                <p14:nvPr/>
              </p14:nvContentPartPr>
              <p14:xfrm>
                <a:off x="7863665" y="3010863"/>
                <a:ext cx="88920" cy="1616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66B5512-8D5C-DF4E-89CB-F06368A3F81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833065" y="2980263"/>
                  <a:ext cx="15012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28A455C-4228-5F45-8C6E-42A726D00D0C}"/>
                    </a:ext>
                  </a:extLst>
                </p14:cNvPr>
                <p14:cNvContentPartPr/>
                <p14:nvPr/>
              </p14:nvContentPartPr>
              <p14:xfrm>
                <a:off x="7952225" y="3000423"/>
                <a:ext cx="135720" cy="1720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28A455C-4228-5F45-8C6E-42A726D00D0C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921625" y="2969823"/>
                  <a:ext cx="19692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B91F503-372E-CB45-856A-168D7BE56836}"/>
                    </a:ext>
                  </a:extLst>
                </p14:cNvPr>
                <p14:cNvContentPartPr/>
                <p14:nvPr/>
              </p14:nvContentPartPr>
              <p14:xfrm>
                <a:off x="8238425" y="3047583"/>
                <a:ext cx="125280" cy="212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B91F503-372E-CB45-856A-168D7BE5683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207825" y="3016623"/>
                  <a:ext cx="1864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A925FA5-E658-C744-9432-48FC48BAE547}"/>
                    </a:ext>
                  </a:extLst>
                </p14:cNvPr>
                <p14:cNvContentPartPr/>
                <p14:nvPr/>
              </p14:nvContentPartPr>
              <p14:xfrm>
                <a:off x="8478185" y="2906823"/>
                <a:ext cx="83520" cy="54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A925FA5-E658-C744-9432-48FC48BAE54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447225" y="2876223"/>
                  <a:ext cx="1450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BC05630-925D-524C-BBEE-7F9B9B48FEE8}"/>
                    </a:ext>
                  </a:extLst>
                </p14:cNvPr>
                <p14:cNvContentPartPr/>
                <p14:nvPr/>
              </p14:nvContentPartPr>
              <p14:xfrm>
                <a:off x="8358305" y="2917263"/>
                <a:ext cx="187560" cy="2451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BC05630-925D-524C-BBEE-7F9B9B48FEE8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327705" y="2886663"/>
                  <a:ext cx="24912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1D01A4D-BC65-F245-B3D6-2F671E2A6C83}"/>
                    </a:ext>
                  </a:extLst>
                </p14:cNvPr>
                <p14:cNvContentPartPr/>
                <p14:nvPr/>
              </p14:nvContentPartPr>
              <p14:xfrm>
                <a:off x="7874105" y="3526383"/>
                <a:ext cx="171720" cy="30240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1D01A4D-BC65-F245-B3D6-2F671E2A6C8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843505" y="3495423"/>
                  <a:ext cx="23292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A27722AB-31C4-9B4B-BA86-AFA2A17D7E65}"/>
                    </a:ext>
                  </a:extLst>
                </p14:cNvPr>
                <p14:cNvContentPartPr/>
                <p14:nvPr/>
              </p14:nvContentPartPr>
              <p14:xfrm>
                <a:off x="8587265" y="2984943"/>
                <a:ext cx="177480" cy="6717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A27722AB-31C4-9B4B-BA86-AFA2A17D7E6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556665" y="2954343"/>
                  <a:ext cx="238680" cy="73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8DAE9B90-6B6B-F54C-8A29-160A201951E3}"/>
                    </a:ext>
                  </a:extLst>
                </p14:cNvPr>
                <p14:cNvContentPartPr/>
                <p14:nvPr/>
              </p14:nvContentPartPr>
              <p14:xfrm>
                <a:off x="8535425" y="3546903"/>
                <a:ext cx="198000" cy="18252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8DAE9B90-6B6B-F54C-8A29-160A201951E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504465" y="3516303"/>
                  <a:ext cx="259560" cy="24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F0DE460-4CD2-4A42-9192-35F7E38F459C}"/>
              </a:ext>
            </a:extLst>
          </p:cNvPr>
          <p:cNvGrpSpPr/>
          <p:nvPr/>
        </p:nvGrpSpPr>
        <p:grpSpPr>
          <a:xfrm>
            <a:off x="5854865" y="4468503"/>
            <a:ext cx="937080" cy="479160"/>
            <a:chOff x="5854865" y="4468503"/>
            <a:chExt cx="937080" cy="47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3FC9AFFE-BED2-3E4F-AE75-A6FFAB590F3B}"/>
                    </a:ext>
                  </a:extLst>
                </p14:cNvPr>
                <p14:cNvContentPartPr/>
                <p14:nvPr/>
              </p14:nvContentPartPr>
              <p14:xfrm>
                <a:off x="5854865" y="4504863"/>
                <a:ext cx="172080" cy="2599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3FC9AFFE-BED2-3E4F-AE75-A6FFAB590F3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823905" y="4474263"/>
                  <a:ext cx="23364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E51FB2EE-C262-B440-B919-5020EA57154E}"/>
                    </a:ext>
                  </a:extLst>
                </p14:cNvPr>
                <p14:cNvContentPartPr/>
                <p14:nvPr/>
              </p14:nvContentPartPr>
              <p14:xfrm>
                <a:off x="6083825" y="4567863"/>
                <a:ext cx="130320" cy="17172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E51FB2EE-C262-B440-B919-5020EA57154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053225" y="4537263"/>
                  <a:ext cx="19188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A625E8EB-8023-044D-B170-51ED0E15E5C9}"/>
                    </a:ext>
                  </a:extLst>
                </p14:cNvPr>
                <p14:cNvContentPartPr/>
                <p14:nvPr/>
              </p14:nvContentPartPr>
              <p14:xfrm>
                <a:off x="6229625" y="4554543"/>
                <a:ext cx="114840" cy="1796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A625E8EB-8023-044D-B170-51ED0E15E5C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198665" y="4523943"/>
                  <a:ext cx="17640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5B3364D9-B8D0-9E4F-BD48-6CF646C32CF0}"/>
                    </a:ext>
                  </a:extLst>
                </p14:cNvPr>
                <p14:cNvContentPartPr/>
                <p14:nvPr/>
              </p14:nvContentPartPr>
              <p14:xfrm>
                <a:off x="6469025" y="4629783"/>
                <a:ext cx="93960" cy="2124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5B3364D9-B8D0-9E4F-BD48-6CF646C32CF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438065" y="4599183"/>
                  <a:ext cx="1555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AC3A9239-F4E6-6042-B6B5-9CE09640227B}"/>
                    </a:ext>
                  </a:extLst>
                </p14:cNvPr>
                <p14:cNvContentPartPr/>
                <p14:nvPr/>
              </p14:nvContentPartPr>
              <p14:xfrm>
                <a:off x="6526265" y="4593423"/>
                <a:ext cx="15840" cy="1461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AC3A9239-F4E6-6042-B6B5-9CE09640227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495665" y="4562463"/>
                  <a:ext cx="7740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B981DE1-0D47-FD47-84D5-31DB0F07CF77}"/>
                    </a:ext>
                  </a:extLst>
                </p14:cNvPr>
                <p14:cNvContentPartPr/>
                <p14:nvPr/>
              </p14:nvContentPartPr>
              <p14:xfrm>
                <a:off x="6666665" y="4468503"/>
                <a:ext cx="125280" cy="2552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B981DE1-0D47-FD47-84D5-31DB0F07CF77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636065" y="4437543"/>
                  <a:ext cx="18648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FE33EEDB-2CB9-564B-9E9F-A19A7B39EA9B}"/>
                    </a:ext>
                  </a:extLst>
                </p14:cNvPr>
                <p14:cNvContentPartPr/>
                <p14:nvPr/>
              </p14:nvContentPartPr>
              <p14:xfrm>
                <a:off x="5917145" y="4843263"/>
                <a:ext cx="848880" cy="10440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FE33EEDB-2CB9-564B-9E9F-A19A7B39EA9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886545" y="4812303"/>
                  <a:ext cx="910080" cy="16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5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23FF4A69-B264-D346-AA25-7292D2A28474}"/>
                  </a:ext>
                </a:extLst>
              </p14:cNvPr>
              <p14:cNvContentPartPr/>
              <p14:nvPr/>
            </p14:nvContentPartPr>
            <p14:xfrm>
              <a:off x="6245105" y="5077263"/>
              <a:ext cx="187560" cy="20340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23FF4A69-B264-D346-AA25-7292D2A28474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6214505" y="5046663"/>
                <a:ext cx="249120" cy="26460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oup 84">
            <a:extLst>
              <a:ext uri="{FF2B5EF4-FFF2-40B4-BE49-F238E27FC236}">
                <a16:creationId xmlns:a16="http://schemas.microsoft.com/office/drawing/2014/main" id="{D04C025F-2CEC-0045-89AA-63DDC45DE60B}"/>
              </a:ext>
            </a:extLst>
          </p:cNvPr>
          <p:cNvGrpSpPr/>
          <p:nvPr/>
        </p:nvGrpSpPr>
        <p:grpSpPr>
          <a:xfrm>
            <a:off x="7056905" y="4645263"/>
            <a:ext cx="135720" cy="109440"/>
            <a:chOff x="7056905" y="4645263"/>
            <a:chExt cx="135720" cy="10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CB4409C-F142-1B4E-8ED2-564954A49206}"/>
                    </a:ext>
                  </a:extLst>
                </p14:cNvPr>
                <p14:cNvContentPartPr/>
                <p14:nvPr/>
              </p14:nvContentPartPr>
              <p14:xfrm>
                <a:off x="7056905" y="4645263"/>
                <a:ext cx="135720" cy="1584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8CB4409C-F142-1B4E-8ED2-564954A4920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026305" y="4614663"/>
                  <a:ext cx="1969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EDBD718A-76C7-8F4F-8AF3-567E6303F808}"/>
                    </a:ext>
                  </a:extLst>
                </p14:cNvPr>
                <p14:cNvContentPartPr/>
                <p14:nvPr/>
              </p14:nvContentPartPr>
              <p14:xfrm>
                <a:off x="7072745" y="4738863"/>
                <a:ext cx="68040" cy="1584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EDBD718A-76C7-8F4F-8AF3-567E6303F80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042145" y="4708263"/>
                  <a:ext cx="12924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6A4D23C-CDB5-BF40-8747-63BE06B377A7}"/>
              </a:ext>
            </a:extLst>
          </p:cNvPr>
          <p:cNvGrpSpPr/>
          <p:nvPr/>
        </p:nvGrpSpPr>
        <p:grpSpPr>
          <a:xfrm>
            <a:off x="7495025" y="4417023"/>
            <a:ext cx="1009440" cy="827280"/>
            <a:chOff x="7495025" y="4417023"/>
            <a:chExt cx="1009440" cy="82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A05E6871-4DC0-EA45-A2DB-7853254A697D}"/>
                    </a:ext>
                  </a:extLst>
                </p14:cNvPr>
                <p14:cNvContentPartPr/>
                <p14:nvPr/>
              </p14:nvContentPartPr>
              <p14:xfrm>
                <a:off x="7495025" y="4447623"/>
                <a:ext cx="187200" cy="2966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A05E6871-4DC0-EA45-A2DB-7853254A697D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464065" y="4417023"/>
                  <a:ext cx="24840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5F15CEDA-CF50-7C47-B2DB-416A12CA9802}"/>
                    </a:ext>
                  </a:extLst>
                </p14:cNvPr>
                <p14:cNvContentPartPr/>
                <p14:nvPr/>
              </p14:nvContentPartPr>
              <p14:xfrm>
                <a:off x="7744145" y="4525743"/>
                <a:ext cx="109800" cy="20844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5F15CEDA-CF50-7C47-B2DB-416A12CA980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713545" y="4494783"/>
                  <a:ext cx="17100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18F892BB-5975-294E-A7B3-5A576A3661C2}"/>
                    </a:ext>
                  </a:extLst>
                </p14:cNvPr>
                <p14:cNvContentPartPr/>
                <p14:nvPr/>
              </p14:nvContentPartPr>
              <p14:xfrm>
                <a:off x="7858625" y="4530783"/>
                <a:ext cx="78480" cy="17208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18F892BB-5975-294E-A7B3-5A576A3661C2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828025" y="4500183"/>
                  <a:ext cx="1396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A8694E51-6948-C248-87E2-27A536908D1E}"/>
                    </a:ext>
                  </a:extLst>
                </p14:cNvPr>
                <p14:cNvContentPartPr/>
                <p14:nvPr/>
              </p14:nvContentPartPr>
              <p14:xfrm>
                <a:off x="8092985" y="4593423"/>
                <a:ext cx="120240" cy="1080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A8694E51-6948-C248-87E2-27A536908D1E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062025" y="4562463"/>
                  <a:ext cx="1814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0A7DC34F-59EA-4D49-B69A-6CD28985131A}"/>
                    </a:ext>
                  </a:extLst>
                </p14:cNvPr>
                <p14:cNvContentPartPr/>
                <p14:nvPr/>
              </p14:nvContentPartPr>
              <p14:xfrm>
                <a:off x="8337425" y="4417023"/>
                <a:ext cx="167040" cy="25488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0A7DC34F-59EA-4D49-B69A-6CD28985131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306825" y="4386063"/>
                  <a:ext cx="22824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6575F55C-FD88-3D4D-96BD-DB5A9D3C8971}"/>
                    </a:ext>
                  </a:extLst>
                </p14:cNvPr>
                <p14:cNvContentPartPr/>
                <p14:nvPr/>
              </p14:nvContentPartPr>
              <p14:xfrm>
                <a:off x="7691945" y="4796103"/>
                <a:ext cx="765360" cy="9396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6575F55C-FD88-3D4D-96BD-DB5A9D3C897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661345" y="4765503"/>
                  <a:ext cx="8269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D5069751-433E-C84A-8AE8-BA24E3F75C7F}"/>
                    </a:ext>
                  </a:extLst>
                </p14:cNvPr>
                <p14:cNvContentPartPr/>
                <p14:nvPr/>
              </p14:nvContentPartPr>
              <p14:xfrm>
                <a:off x="7894985" y="5014983"/>
                <a:ext cx="213840" cy="22932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D5069751-433E-C84A-8AE8-BA24E3F75C7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864385" y="4984023"/>
                  <a:ext cx="275040" cy="29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820C42A-F3F7-7544-9A57-22B4BFD66EEA}"/>
              </a:ext>
            </a:extLst>
          </p:cNvPr>
          <p:cNvGrpSpPr/>
          <p:nvPr/>
        </p:nvGrpSpPr>
        <p:grpSpPr>
          <a:xfrm>
            <a:off x="5594585" y="5472903"/>
            <a:ext cx="3382920" cy="505080"/>
            <a:chOff x="5594585" y="5472903"/>
            <a:chExt cx="3382920" cy="50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1A53F5BF-3FB1-D44E-AAA6-7437E4F67EF9}"/>
                    </a:ext>
                  </a:extLst>
                </p14:cNvPr>
                <p14:cNvContentPartPr/>
                <p14:nvPr/>
              </p14:nvContentPartPr>
              <p14:xfrm>
                <a:off x="5594585" y="5613303"/>
                <a:ext cx="177480" cy="2656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1A53F5BF-3FB1-D44E-AAA6-7437E4F67EF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563985" y="5582703"/>
                  <a:ext cx="23868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9BB2D295-47AD-424F-9694-E705FADC0FFF}"/>
                    </a:ext>
                  </a:extLst>
                </p14:cNvPr>
                <p14:cNvContentPartPr/>
                <p14:nvPr/>
              </p14:nvContentPartPr>
              <p14:xfrm>
                <a:off x="5901665" y="5530143"/>
                <a:ext cx="88920" cy="44784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9BB2D295-47AD-424F-9694-E705FADC0FF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871065" y="5499543"/>
                  <a:ext cx="150120" cy="50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5A3E813A-17FA-6D49-BAD8-E97B5A624455}"/>
                    </a:ext>
                  </a:extLst>
                </p14:cNvPr>
                <p14:cNvContentPartPr/>
                <p14:nvPr/>
              </p14:nvContentPartPr>
              <p14:xfrm>
                <a:off x="5984825" y="5655063"/>
                <a:ext cx="151200" cy="22428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5A3E813A-17FA-6D49-BAD8-E97B5A62445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954225" y="5624463"/>
                  <a:ext cx="21276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901E72F4-EA5D-4E41-B740-1EE543458DE1}"/>
                    </a:ext>
                  </a:extLst>
                </p14:cNvPr>
                <p14:cNvContentPartPr/>
                <p14:nvPr/>
              </p14:nvContentPartPr>
              <p14:xfrm>
                <a:off x="6234665" y="5650023"/>
                <a:ext cx="114840" cy="1818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901E72F4-EA5D-4E41-B740-1EE543458DE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204065" y="5619063"/>
                  <a:ext cx="17640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E04566EA-972C-FA44-AE11-F3A10ECACEDA}"/>
                    </a:ext>
                  </a:extLst>
                </p14:cNvPr>
                <p14:cNvContentPartPr/>
                <p14:nvPr/>
              </p14:nvContentPartPr>
              <p14:xfrm>
                <a:off x="6349145" y="5660103"/>
                <a:ext cx="130320" cy="17208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E04566EA-972C-FA44-AE11-F3A10ECACED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318545" y="5629503"/>
                  <a:ext cx="1918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32204C7E-CB65-F34E-BCC8-9472A0E72B3D}"/>
                    </a:ext>
                  </a:extLst>
                </p14:cNvPr>
                <p14:cNvContentPartPr/>
                <p14:nvPr/>
              </p14:nvContentPartPr>
              <p14:xfrm>
                <a:off x="6598985" y="5707263"/>
                <a:ext cx="161640" cy="1584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32204C7E-CB65-F34E-BCC8-9472A0E72B3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568385" y="5676303"/>
                  <a:ext cx="2232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B64F04E9-482E-4443-A60C-10E98D43AD64}"/>
                    </a:ext>
                  </a:extLst>
                </p14:cNvPr>
                <p14:cNvContentPartPr/>
                <p14:nvPr/>
              </p14:nvContentPartPr>
              <p14:xfrm>
                <a:off x="6645785" y="5650023"/>
                <a:ext cx="31680" cy="13572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B64F04E9-482E-4443-A60C-10E98D43AD6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615185" y="5619063"/>
                  <a:ext cx="928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C79F324A-0D99-E24A-B506-E7A2EC347D61}"/>
                    </a:ext>
                  </a:extLst>
                </p14:cNvPr>
                <p14:cNvContentPartPr/>
                <p14:nvPr/>
              </p14:nvContentPartPr>
              <p14:xfrm>
                <a:off x="6796985" y="5556063"/>
                <a:ext cx="156600" cy="21888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C79F324A-0D99-E24A-B506-E7A2EC347D61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766025" y="5525463"/>
                  <a:ext cx="21780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0FC296BA-DABE-4B4F-8E48-06D3C3DEAEA9}"/>
                    </a:ext>
                  </a:extLst>
                </p14:cNvPr>
                <p14:cNvContentPartPr/>
                <p14:nvPr/>
              </p14:nvContentPartPr>
              <p14:xfrm>
                <a:off x="6952865" y="5472903"/>
                <a:ext cx="99360" cy="36468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0FC296BA-DABE-4B4F-8E48-06D3C3DEAEA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922265" y="5442303"/>
                  <a:ext cx="160560" cy="42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3A5755B2-1806-0C4B-A40B-0B8A9D422858}"/>
                    </a:ext>
                  </a:extLst>
                </p14:cNvPr>
                <p14:cNvContentPartPr/>
                <p14:nvPr/>
              </p14:nvContentPartPr>
              <p14:xfrm>
                <a:off x="7259945" y="5623743"/>
                <a:ext cx="73080" cy="1584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3A5755B2-1806-0C4B-A40B-0B8A9D42285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229345" y="5593143"/>
                  <a:ext cx="1346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1BC55959-AAF2-304E-893D-4122ADC2D65C}"/>
                    </a:ext>
                  </a:extLst>
                </p14:cNvPr>
                <p14:cNvContentPartPr/>
                <p14:nvPr/>
              </p14:nvContentPartPr>
              <p14:xfrm>
                <a:off x="7239785" y="5712303"/>
                <a:ext cx="67320" cy="36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1BC55959-AAF2-304E-893D-4122ADC2D65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209185" y="5681703"/>
                  <a:ext cx="1288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32564192-6719-714C-90FF-729EF0DC48A1}"/>
                    </a:ext>
                  </a:extLst>
                </p14:cNvPr>
                <p14:cNvContentPartPr/>
                <p14:nvPr/>
              </p14:nvContentPartPr>
              <p14:xfrm>
                <a:off x="7509785" y="5525103"/>
                <a:ext cx="161640" cy="25020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32564192-6719-714C-90FF-729EF0DC48A1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479185" y="5494143"/>
                  <a:ext cx="22320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A4EF98C1-E278-394B-8D03-698CB67A3F98}"/>
                    </a:ext>
                  </a:extLst>
                </p14:cNvPr>
                <p14:cNvContentPartPr/>
                <p14:nvPr/>
              </p14:nvContentPartPr>
              <p14:xfrm>
                <a:off x="7853585" y="5475063"/>
                <a:ext cx="68040" cy="38844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A4EF98C1-E278-394B-8D03-698CB67A3F9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822625" y="5444463"/>
                  <a:ext cx="12924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E758F127-7C07-2D44-ADB6-A4DFFC402C16}"/>
                    </a:ext>
                  </a:extLst>
                </p14:cNvPr>
                <p14:cNvContentPartPr/>
                <p14:nvPr/>
              </p14:nvContentPartPr>
              <p14:xfrm>
                <a:off x="7983545" y="5556063"/>
                <a:ext cx="161640" cy="21888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E758F127-7C07-2D44-ADB6-A4DFFC402C1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952945" y="5525463"/>
                  <a:ext cx="22320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E904025B-911C-0748-A374-AA3D7BA70FE7}"/>
                    </a:ext>
                  </a:extLst>
                </p14:cNvPr>
                <p14:cNvContentPartPr/>
                <p14:nvPr/>
              </p14:nvContentPartPr>
              <p14:xfrm>
                <a:off x="8217905" y="5618703"/>
                <a:ext cx="140760" cy="15660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E904025B-911C-0748-A374-AA3D7BA70FE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186945" y="5588103"/>
                  <a:ext cx="2023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B1BA0D08-F99F-604E-ADE4-1B079EC6BF5D}"/>
                    </a:ext>
                  </a:extLst>
                </p14:cNvPr>
                <p14:cNvContentPartPr/>
                <p14:nvPr/>
              </p14:nvContentPartPr>
              <p14:xfrm>
                <a:off x="8326985" y="5602863"/>
                <a:ext cx="78480" cy="16164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B1BA0D08-F99F-604E-ADE4-1B079EC6BF5D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296385" y="5572263"/>
                  <a:ext cx="13968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EE1CB999-B143-7C42-A610-F185949DCF63}"/>
                    </a:ext>
                  </a:extLst>
                </p14:cNvPr>
                <p14:cNvContentPartPr/>
                <p14:nvPr/>
              </p14:nvContentPartPr>
              <p14:xfrm>
                <a:off x="8550905" y="5680983"/>
                <a:ext cx="73080" cy="540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EE1CB999-B143-7C42-A610-F185949DCF6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520305" y="5650383"/>
                  <a:ext cx="1346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7B02D10C-7D49-5745-BCCE-5A18CCC96E89}"/>
                    </a:ext>
                  </a:extLst>
                </p14:cNvPr>
                <p14:cNvContentPartPr/>
                <p14:nvPr/>
              </p14:nvContentPartPr>
              <p14:xfrm>
                <a:off x="8696705" y="5576943"/>
                <a:ext cx="140760" cy="20340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7B02D10C-7D49-5745-BCCE-5A18CCC96E89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666105" y="5546343"/>
                  <a:ext cx="20232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4F6C410F-EB78-904A-B162-6178ED22DFD8}"/>
                    </a:ext>
                  </a:extLst>
                </p14:cNvPr>
                <p14:cNvContentPartPr/>
                <p14:nvPr/>
              </p14:nvContentPartPr>
              <p14:xfrm>
                <a:off x="8805785" y="5514663"/>
                <a:ext cx="171720" cy="42192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4F6C410F-EB78-904A-B162-6178ED22DFD8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8775185" y="5483703"/>
                  <a:ext cx="232920" cy="483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314226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24D88-E514-C64E-A9A7-362B38DA9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Further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A7808-7F3D-3E41-A5B5-1B35D93A0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DonSteward.blogspot.com</a:t>
            </a:r>
            <a:r>
              <a:rPr lang="en-GB" dirty="0"/>
              <a:t> -  Proportion</a:t>
            </a:r>
          </a:p>
          <a:p>
            <a:pPr marL="0" indent="0">
              <a:buNone/>
            </a:pPr>
            <a:r>
              <a:rPr lang="en-GB" dirty="0" err="1"/>
              <a:t>Makeemthinkmaths.com</a:t>
            </a:r>
            <a:r>
              <a:rPr lang="en-GB" dirty="0"/>
              <a:t> @McGuirea499</a:t>
            </a:r>
          </a:p>
          <a:p>
            <a:pPr marL="0" indent="0">
              <a:buNone/>
            </a:pPr>
            <a:r>
              <a:rPr lang="en-GB" dirty="0"/>
              <a:t>N6 Standards Unit</a:t>
            </a:r>
          </a:p>
          <a:p>
            <a:pPr marL="0" indent="0">
              <a:buNone/>
            </a:pPr>
            <a:r>
              <a:rPr lang="en-GB" dirty="0" err="1"/>
              <a:t>NCETM.org.uk</a:t>
            </a:r>
            <a:r>
              <a:rPr lang="en-GB" dirty="0"/>
              <a:t> Multiplicative Reasoning</a:t>
            </a:r>
          </a:p>
          <a:p>
            <a:pPr marL="0" indent="0">
              <a:buNone/>
            </a:pPr>
            <a:r>
              <a:rPr lang="en-GB" dirty="0"/>
              <a:t>ICAAMS-</a:t>
            </a:r>
            <a:r>
              <a:rPr lang="en-GB" dirty="0" err="1"/>
              <a:t>maths.org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Mathshko.com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17666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55000">
              <a:srgbClr val="FFC000"/>
            </a:gs>
            <a:gs pos="72000">
              <a:schemeClr val="accent6">
                <a:lumMod val="50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1FB9B92-E064-D74D-8555-F7E057FD9BEC}"/>
              </a:ext>
            </a:extLst>
          </p:cNvPr>
          <p:cNvSpPr txBox="1">
            <a:spLocks/>
          </p:cNvSpPr>
          <p:nvPr/>
        </p:nvSpPr>
        <p:spPr>
          <a:xfrm>
            <a:off x="685800" y="1756543"/>
            <a:ext cx="7772400" cy="1311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charset="0"/>
                <a:ea typeface="Arial Rounded MT Bold" charset="0"/>
                <a:cs typeface="Arial Rounded MT Bold" charset="0"/>
              </a:rPr>
              <a:t>A Spotlight 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charset="0"/>
                <a:ea typeface="Arial Rounded MT Bold" charset="0"/>
                <a:cs typeface="Arial Rounded MT Bold" charset="0"/>
              </a:rPr>
              <a:t>Multiplicative Reasoning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A018C55-0A79-784E-AB19-B6EE74D083A5}"/>
              </a:ext>
            </a:extLst>
          </p:cNvPr>
          <p:cNvSpPr txBox="1">
            <a:spLocks/>
          </p:cNvSpPr>
          <p:nvPr/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Nikki Cooper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@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mathszest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39AD9D-0827-4D41-AE9F-35126FC36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0138" y="-129723"/>
            <a:ext cx="3424428" cy="32772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1F552B-37F3-5347-873E-01858E18C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322" y="-89585"/>
            <a:ext cx="3424428" cy="3277285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974AF99-78EA-C646-90C7-D827B1AA70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01175" y="5250313"/>
            <a:ext cx="3341650" cy="84364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3</a:t>
            </a:r>
            <a:r>
              <a:rPr kumimoji="0" lang="en-GB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rd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October 2020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#Mathsconf24</a:t>
            </a:r>
          </a:p>
        </p:txBody>
      </p:sp>
    </p:spTree>
    <p:extLst>
      <p:ext uri="{BB962C8B-B14F-4D97-AF65-F5344CB8AC3E}">
        <p14:creationId xmlns:p14="http://schemas.microsoft.com/office/powerpoint/2010/main" val="3478096143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Lesson slides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4" id="{152F6640-5179-0640-82E9-65E9A83EA677}" vid="{5B4B6B07-6BF2-EA42-97DB-0782C69669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Lesson slides</Template>
  <TotalTime>3283</TotalTime>
  <Words>1016</Words>
  <Application>Microsoft Office PowerPoint</Application>
  <PresentationFormat>On-screen Show (4:3)</PresentationFormat>
  <Paragraphs>213</Paragraphs>
  <Slides>61</Slides>
  <Notes>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Template Lesson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Year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Frayer-model.co.uk</vt:lpstr>
      <vt:lpstr>PowerPoint Presentation</vt:lpstr>
      <vt:lpstr>PowerPoint Presentation</vt:lpstr>
      <vt:lpstr>PowerPoint Presentation</vt:lpstr>
      <vt:lpstr>Think: What multiplication and division steps can we use?</vt:lpstr>
      <vt:lpstr>PowerPoint Presentation</vt:lpstr>
      <vt:lpstr>PowerPoint Presentation</vt:lpstr>
      <vt:lpstr>Don Steward – REd Rugby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 bags of crisps cost £1.35.  Calculate the cost of: 1 bag, 10 bags, 30 bags, 100 bags How many bags cost £16.20?</vt:lpstr>
      <vt:lpstr>PowerPoint Presentation</vt:lpstr>
      <vt:lpstr>PowerPoint Presentation</vt:lpstr>
      <vt:lpstr>PowerPoint Presentation</vt:lpstr>
      <vt:lpstr>PowerPoint Presentation</vt:lpstr>
      <vt:lpstr>Standards Units N6</vt:lpstr>
      <vt:lpstr>Mixedattainmentmaths.com</vt:lpstr>
      <vt:lpstr>PowerPoint Presentation</vt:lpstr>
      <vt:lpstr>PowerPoint Presentation</vt:lpstr>
      <vt:lpstr>Converting units, currency etc.</vt:lpstr>
      <vt:lpstr>Those ‘double’ proportion</vt:lpstr>
      <vt:lpstr>Best Buy: SSDDProblems.com Rachel Mahoney</vt:lpstr>
      <vt:lpstr>Percentages</vt:lpstr>
      <vt:lpstr>Don Steward percentages</vt:lpstr>
      <vt:lpstr>Mathshko.com @giftedhko</vt:lpstr>
      <vt:lpstr>Growth and Decay Reverse Percentages</vt:lpstr>
      <vt:lpstr>Pie Charts</vt:lpstr>
      <vt:lpstr>Any types of scaling Similar shapes, enlargement</vt:lpstr>
      <vt:lpstr>Including Area or Volume</vt:lpstr>
      <vt:lpstr>Compound Measures</vt:lpstr>
      <vt:lpstr>PowerPoint Presentation</vt:lpstr>
      <vt:lpstr>PowerPoint Presentation</vt:lpstr>
      <vt:lpstr>Involving algebra</vt:lpstr>
      <vt:lpstr>Further resources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Nikki Cooper</dc:creator>
  <cp:lastModifiedBy>Mrs N Cooper</cp:lastModifiedBy>
  <cp:revision>3</cp:revision>
  <cp:lastPrinted>2016-09-16T12:30:43Z</cp:lastPrinted>
  <dcterms:created xsi:type="dcterms:W3CDTF">2020-07-23T19:43:01Z</dcterms:created>
  <dcterms:modified xsi:type="dcterms:W3CDTF">2020-10-04T11:05:43Z</dcterms:modified>
</cp:coreProperties>
</file>