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487"/>
    <p:restoredTop sz="94635"/>
  </p:normalViewPr>
  <p:slideViewPr>
    <p:cSldViewPr snapToGrid="0" snapToObjects="1">
      <p:cViewPr>
        <p:scale>
          <a:sx n="138" d="100"/>
          <a:sy n="138" d="100"/>
        </p:scale>
        <p:origin x="472" y="14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44057-461B-AE4E-B20F-74EB88B8A6F2}" type="datetimeFigureOut">
              <a:rPr lang="en-GB" smtClean="0"/>
              <a:t>03/11/2021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DB2D4-F26F-7B4D-BA46-E04110E360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8912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44057-461B-AE4E-B20F-74EB88B8A6F2}" type="datetimeFigureOut">
              <a:rPr lang="en-GB" smtClean="0"/>
              <a:t>03/11/2021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DB2D4-F26F-7B4D-BA46-E04110E360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2100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44057-461B-AE4E-B20F-74EB88B8A6F2}" type="datetimeFigureOut">
              <a:rPr lang="en-GB" smtClean="0"/>
              <a:t>03/11/2021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DB2D4-F26F-7B4D-BA46-E04110E360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1396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44057-461B-AE4E-B20F-74EB88B8A6F2}" type="datetimeFigureOut">
              <a:rPr lang="en-GB" smtClean="0"/>
              <a:t>03/11/2021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DB2D4-F26F-7B4D-BA46-E04110E360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953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44057-461B-AE4E-B20F-74EB88B8A6F2}" type="datetimeFigureOut">
              <a:rPr lang="en-GB" smtClean="0"/>
              <a:t>03/11/2021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DB2D4-F26F-7B4D-BA46-E04110E360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4048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44057-461B-AE4E-B20F-74EB88B8A6F2}" type="datetimeFigureOut">
              <a:rPr lang="en-GB" smtClean="0"/>
              <a:t>03/11/2021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DB2D4-F26F-7B4D-BA46-E04110E360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510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44057-461B-AE4E-B20F-74EB88B8A6F2}" type="datetimeFigureOut">
              <a:rPr lang="en-GB" smtClean="0"/>
              <a:t>03/11/2021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DB2D4-F26F-7B4D-BA46-E04110E360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3180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44057-461B-AE4E-B20F-74EB88B8A6F2}" type="datetimeFigureOut">
              <a:rPr lang="en-GB" smtClean="0"/>
              <a:t>03/11/2021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DB2D4-F26F-7B4D-BA46-E04110E360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9048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44057-461B-AE4E-B20F-74EB88B8A6F2}" type="datetimeFigureOut">
              <a:rPr lang="en-GB" smtClean="0"/>
              <a:t>03/11/2021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DB2D4-F26F-7B4D-BA46-E04110E360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787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44057-461B-AE4E-B20F-74EB88B8A6F2}" type="datetimeFigureOut">
              <a:rPr lang="en-GB" smtClean="0"/>
              <a:t>03/11/2021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DB2D4-F26F-7B4D-BA46-E04110E360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3616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44057-461B-AE4E-B20F-74EB88B8A6F2}" type="datetimeFigureOut">
              <a:rPr lang="en-GB" smtClean="0"/>
              <a:t>03/11/2021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DB2D4-F26F-7B4D-BA46-E04110E360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2294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144057-461B-AE4E-B20F-74EB88B8A6F2}" type="datetimeFigureOut">
              <a:rPr lang="en-GB" smtClean="0"/>
              <a:t>03/11/2021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EDB2D4-F26F-7B4D-BA46-E04110E360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6045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C48A1199-646E-7F45-B585-A5126FD3DEF6}"/>
              </a:ext>
            </a:extLst>
          </p:cNvPr>
          <p:cNvSpPr/>
          <p:nvPr/>
        </p:nvSpPr>
        <p:spPr>
          <a:xfrm>
            <a:off x="17252" y="24442"/>
            <a:ext cx="3356295" cy="1584000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A06C434-A973-5E49-8010-796635DAD0E9}"/>
              </a:ext>
            </a:extLst>
          </p:cNvPr>
          <p:cNvSpPr/>
          <p:nvPr/>
        </p:nvSpPr>
        <p:spPr>
          <a:xfrm>
            <a:off x="3467585" y="30534"/>
            <a:ext cx="3344174" cy="1584000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7687349C-C68C-0141-A924-6382F60CD755}"/>
              </a:ext>
            </a:extLst>
          </p:cNvPr>
          <p:cNvSpPr/>
          <p:nvPr/>
        </p:nvSpPr>
        <p:spPr>
          <a:xfrm>
            <a:off x="14376" y="1667390"/>
            <a:ext cx="3356295" cy="1584000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B99AABB2-89D3-8042-B492-1096AEEC7BE0}"/>
              </a:ext>
            </a:extLst>
          </p:cNvPr>
          <p:cNvSpPr/>
          <p:nvPr/>
        </p:nvSpPr>
        <p:spPr>
          <a:xfrm>
            <a:off x="3479320" y="1667390"/>
            <a:ext cx="3344174" cy="1584000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6D8BF48-C13D-614D-89E2-4F4FC4DD7E43}"/>
              </a:ext>
            </a:extLst>
          </p:cNvPr>
          <p:cNvCxnSpPr>
            <a:cxnSpLocks/>
            <a:stCxn id="31" idx="0"/>
            <a:endCxn id="31" idx="4"/>
          </p:cNvCxnSpPr>
          <p:nvPr/>
        </p:nvCxnSpPr>
        <p:spPr>
          <a:xfrm>
            <a:off x="638103" y="412609"/>
            <a:ext cx="0" cy="1034866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D0B0689-89DC-4940-B7BC-93C6FD015A01}"/>
              </a:ext>
            </a:extLst>
          </p:cNvPr>
          <p:cNvCxnSpPr>
            <a:cxnSpLocks/>
            <a:stCxn id="31" idx="6"/>
            <a:endCxn id="31" idx="2"/>
          </p:cNvCxnSpPr>
          <p:nvPr/>
        </p:nvCxnSpPr>
        <p:spPr>
          <a:xfrm flipH="1">
            <a:off x="120670" y="930042"/>
            <a:ext cx="103486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30">
            <a:extLst>
              <a:ext uri="{FF2B5EF4-FFF2-40B4-BE49-F238E27FC236}">
                <a16:creationId xmlns:a16="http://schemas.microsoft.com/office/drawing/2014/main" id="{3628E7AC-4A31-E843-B4C5-A5261F3EC151}"/>
              </a:ext>
            </a:extLst>
          </p:cNvPr>
          <p:cNvSpPr/>
          <p:nvPr/>
        </p:nvSpPr>
        <p:spPr>
          <a:xfrm>
            <a:off x="120670" y="412609"/>
            <a:ext cx="1034866" cy="1034866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BE40E7E-2D16-1846-B51B-CBF45314C379}"/>
              </a:ext>
            </a:extLst>
          </p:cNvPr>
          <p:cNvSpPr txBox="1"/>
          <p:nvPr/>
        </p:nvSpPr>
        <p:spPr>
          <a:xfrm>
            <a:off x="720707" y="39096"/>
            <a:ext cx="256743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24 people in total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83E437F-66A7-3146-B025-1211451EF22C}"/>
              </a:ext>
            </a:extLst>
          </p:cNvPr>
          <p:cNvSpPr txBox="1"/>
          <p:nvPr/>
        </p:nvSpPr>
        <p:spPr>
          <a:xfrm>
            <a:off x="4039311" y="47231"/>
            <a:ext cx="27724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16 people in total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5E3851E2-8B46-D845-A527-949956F17686}"/>
              </a:ext>
            </a:extLst>
          </p:cNvPr>
          <p:cNvCxnSpPr>
            <a:cxnSpLocks/>
            <a:stCxn id="38" idx="0"/>
            <a:endCxn id="38" idx="4"/>
          </p:cNvCxnSpPr>
          <p:nvPr/>
        </p:nvCxnSpPr>
        <p:spPr>
          <a:xfrm>
            <a:off x="4077880" y="398088"/>
            <a:ext cx="0" cy="1034866"/>
          </a:xfrm>
          <a:prstGeom prst="line">
            <a:avLst/>
          </a:prstGeom>
          <a:ln w="127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3616B43-E21B-8C45-8F94-F305A9DF3C5A}"/>
              </a:ext>
            </a:extLst>
          </p:cNvPr>
          <p:cNvCxnSpPr>
            <a:cxnSpLocks/>
            <a:stCxn id="38" idx="6"/>
            <a:endCxn id="38" idx="2"/>
          </p:cNvCxnSpPr>
          <p:nvPr/>
        </p:nvCxnSpPr>
        <p:spPr>
          <a:xfrm flipH="1">
            <a:off x="3560447" y="915521"/>
            <a:ext cx="1034866" cy="0"/>
          </a:xfrm>
          <a:prstGeom prst="line">
            <a:avLst/>
          </a:prstGeom>
          <a:ln w="127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>
            <a:extLst>
              <a:ext uri="{FF2B5EF4-FFF2-40B4-BE49-F238E27FC236}">
                <a16:creationId xmlns:a16="http://schemas.microsoft.com/office/drawing/2014/main" id="{D1ECD9D7-9B20-7E4B-8091-885082DBDC2A}"/>
              </a:ext>
            </a:extLst>
          </p:cNvPr>
          <p:cNvSpPr/>
          <p:nvPr/>
        </p:nvSpPr>
        <p:spPr>
          <a:xfrm>
            <a:off x="3560447" y="398088"/>
            <a:ext cx="1034866" cy="1034866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30CEFE34-76DA-744B-B9A0-4D17F05B78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4486481"/>
              </p:ext>
            </p:extLst>
          </p:nvPr>
        </p:nvGraphicFramePr>
        <p:xfrm>
          <a:off x="1421683" y="528947"/>
          <a:ext cx="1685716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42858">
                  <a:extLst>
                    <a:ext uri="{9D8B030D-6E8A-4147-A177-3AD203B41FA5}">
                      <a16:colId xmlns:a16="http://schemas.microsoft.com/office/drawing/2014/main" val="2191401147"/>
                    </a:ext>
                  </a:extLst>
                </a:gridCol>
                <a:gridCol w="842858">
                  <a:extLst>
                    <a:ext uri="{9D8B030D-6E8A-4147-A177-3AD203B41FA5}">
                      <a16:colId xmlns:a16="http://schemas.microsoft.com/office/drawing/2014/main" val="19179809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Black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437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White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923561"/>
                  </a:ext>
                </a:extLst>
              </a:tr>
            </a:tbl>
          </a:graphicData>
        </a:graphic>
      </p:graphicFrame>
      <p:sp>
        <p:nvSpPr>
          <p:cNvPr id="28" name="Arc 27">
            <a:extLst>
              <a:ext uri="{FF2B5EF4-FFF2-40B4-BE49-F238E27FC236}">
                <a16:creationId xmlns:a16="http://schemas.microsoft.com/office/drawing/2014/main" id="{5AD35BA2-FD17-5142-9192-44BA161E9CA4}"/>
              </a:ext>
            </a:extLst>
          </p:cNvPr>
          <p:cNvSpPr/>
          <p:nvPr/>
        </p:nvSpPr>
        <p:spPr>
          <a:xfrm>
            <a:off x="118736" y="410675"/>
            <a:ext cx="1036800" cy="1036800"/>
          </a:xfrm>
          <a:prstGeom prst="arc">
            <a:avLst>
              <a:gd name="adj1" fmla="val 16200000"/>
              <a:gd name="adj2" fmla="val 21559613"/>
            </a:avLst>
          </a:prstGeom>
          <a:solidFill>
            <a:schemeClr val="tx1">
              <a:lumMod val="95000"/>
              <a:lumOff val="5000"/>
            </a:schemeClr>
          </a:solidFill>
          <a:ln w="127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39" name="Table 3">
            <a:extLst>
              <a:ext uri="{FF2B5EF4-FFF2-40B4-BE49-F238E27FC236}">
                <a16:creationId xmlns:a16="http://schemas.microsoft.com/office/drawing/2014/main" id="{73F53584-AA75-2743-881D-02CAB3137A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4524610"/>
              </p:ext>
            </p:extLst>
          </p:nvPr>
        </p:nvGraphicFramePr>
        <p:xfrm>
          <a:off x="4866545" y="471525"/>
          <a:ext cx="1685716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42858">
                  <a:extLst>
                    <a:ext uri="{9D8B030D-6E8A-4147-A177-3AD203B41FA5}">
                      <a16:colId xmlns:a16="http://schemas.microsoft.com/office/drawing/2014/main" val="2191401147"/>
                    </a:ext>
                  </a:extLst>
                </a:gridCol>
                <a:gridCol w="842858">
                  <a:extLst>
                    <a:ext uri="{9D8B030D-6E8A-4147-A177-3AD203B41FA5}">
                      <a16:colId xmlns:a16="http://schemas.microsoft.com/office/drawing/2014/main" val="19179809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Black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437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White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923561"/>
                  </a:ext>
                </a:extLst>
              </a:tr>
            </a:tbl>
          </a:graphicData>
        </a:graphic>
      </p:graphicFrame>
      <p:sp>
        <p:nvSpPr>
          <p:cNvPr id="35" name="Arc 34">
            <a:extLst>
              <a:ext uri="{FF2B5EF4-FFF2-40B4-BE49-F238E27FC236}">
                <a16:creationId xmlns:a16="http://schemas.microsoft.com/office/drawing/2014/main" id="{BDB1FBD9-3160-C54B-812E-E8BE16C68F51}"/>
              </a:ext>
            </a:extLst>
          </p:cNvPr>
          <p:cNvSpPr/>
          <p:nvPr/>
        </p:nvSpPr>
        <p:spPr>
          <a:xfrm>
            <a:off x="3558513" y="396154"/>
            <a:ext cx="1036800" cy="1036800"/>
          </a:xfrm>
          <a:prstGeom prst="arc">
            <a:avLst>
              <a:gd name="adj1" fmla="val 16200000"/>
              <a:gd name="adj2" fmla="val 7884"/>
            </a:avLst>
          </a:prstGeom>
          <a:solidFill>
            <a:schemeClr val="bg1">
              <a:lumMod val="85000"/>
            </a:schemeClr>
          </a:solidFill>
          <a:ln w="12700">
            <a:noFill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Arc 39">
            <a:extLst>
              <a:ext uri="{FF2B5EF4-FFF2-40B4-BE49-F238E27FC236}">
                <a16:creationId xmlns:a16="http://schemas.microsoft.com/office/drawing/2014/main" id="{00AD58EF-5E75-FF40-BC4A-1A4CFCA99EC7}"/>
              </a:ext>
            </a:extLst>
          </p:cNvPr>
          <p:cNvSpPr/>
          <p:nvPr/>
        </p:nvSpPr>
        <p:spPr>
          <a:xfrm rot="16200000">
            <a:off x="3558513" y="396154"/>
            <a:ext cx="1036800" cy="1036800"/>
          </a:xfrm>
          <a:prstGeom prst="arc">
            <a:avLst>
              <a:gd name="adj1" fmla="val 16200000"/>
              <a:gd name="adj2" fmla="val 21559613"/>
            </a:avLst>
          </a:prstGeom>
          <a:solidFill>
            <a:schemeClr val="tx1">
              <a:lumMod val="95000"/>
              <a:lumOff val="5000"/>
            </a:schemeClr>
          </a:solidFill>
          <a:ln w="127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Arc 52">
            <a:extLst>
              <a:ext uri="{FF2B5EF4-FFF2-40B4-BE49-F238E27FC236}">
                <a16:creationId xmlns:a16="http://schemas.microsoft.com/office/drawing/2014/main" id="{324B95BD-C661-C744-865F-10773FDDFF4B}"/>
              </a:ext>
            </a:extLst>
          </p:cNvPr>
          <p:cNvSpPr/>
          <p:nvPr/>
        </p:nvSpPr>
        <p:spPr>
          <a:xfrm>
            <a:off x="178780" y="2082361"/>
            <a:ext cx="1036800" cy="1036800"/>
          </a:xfrm>
          <a:prstGeom prst="arc">
            <a:avLst>
              <a:gd name="adj1" fmla="val 5357396"/>
              <a:gd name="adj2" fmla="val 16183308"/>
            </a:avLst>
          </a:prstGeom>
          <a:solidFill>
            <a:schemeClr val="bg1">
              <a:lumMod val="85000"/>
            </a:schemeClr>
          </a:solidFill>
          <a:ln w="12700">
            <a:noFill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9ED83E51-2665-5647-90FF-2B35BE98EBB5}"/>
              </a:ext>
            </a:extLst>
          </p:cNvPr>
          <p:cNvCxnSpPr>
            <a:cxnSpLocks/>
            <a:stCxn id="56" idx="0"/>
            <a:endCxn id="56" idx="4"/>
          </p:cNvCxnSpPr>
          <p:nvPr/>
        </p:nvCxnSpPr>
        <p:spPr>
          <a:xfrm>
            <a:off x="698147" y="2084295"/>
            <a:ext cx="0" cy="1034866"/>
          </a:xfrm>
          <a:prstGeom prst="line">
            <a:avLst/>
          </a:prstGeom>
          <a:ln w="12700">
            <a:solidFill>
              <a:schemeClr val="tx1"/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9356ECBD-F6C5-F74E-B4D5-E0FD9FC57BC0}"/>
              </a:ext>
            </a:extLst>
          </p:cNvPr>
          <p:cNvCxnSpPr>
            <a:cxnSpLocks/>
            <a:stCxn id="56" idx="6"/>
            <a:endCxn id="56" idx="2"/>
          </p:cNvCxnSpPr>
          <p:nvPr/>
        </p:nvCxnSpPr>
        <p:spPr>
          <a:xfrm flipH="1">
            <a:off x="180714" y="2601728"/>
            <a:ext cx="1034866" cy="0"/>
          </a:xfrm>
          <a:prstGeom prst="line">
            <a:avLst/>
          </a:prstGeom>
          <a:ln w="12700">
            <a:solidFill>
              <a:schemeClr val="tx1"/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Oval 55">
            <a:extLst>
              <a:ext uri="{FF2B5EF4-FFF2-40B4-BE49-F238E27FC236}">
                <a16:creationId xmlns:a16="http://schemas.microsoft.com/office/drawing/2014/main" id="{EB52F01C-0AA5-324B-B122-5D70128FCE69}"/>
              </a:ext>
            </a:extLst>
          </p:cNvPr>
          <p:cNvSpPr/>
          <p:nvPr/>
        </p:nvSpPr>
        <p:spPr>
          <a:xfrm>
            <a:off x="180714" y="2084295"/>
            <a:ext cx="1034866" cy="1034866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04641C7C-F8CB-DB42-9868-0B08BD389333}"/>
              </a:ext>
            </a:extLst>
          </p:cNvPr>
          <p:cNvCxnSpPr>
            <a:cxnSpLocks/>
          </p:cNvCxnSpPr>
          <p:nvPr/>
        </p:nvCxnSpPr>
        <p:spPr>
          <a:xfrm flipH="1">
            <a:off x="331442" y="2238813"/>
            <a:ext cx="733425" cy="727710"/>
          </a:xfrm>
          <a:prstGeom prst="line">
            <a:avLst/>
          </a:prstGeom>
          <a:ln w="12700">
            <a:solidFill>
              <a:schemeClr val="tx1"/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FA52F5CD-E80E-FC44-9511-4784702FE4DE}"/>
              </a:ext>
            </a:extLst>
          </p:cNvPr>
          <p:cNvCxnSpPr>
            <a:cxnSpLocks/>
            <a:endCxn id="56" idx="5"/>
          </p:cNvCxnSpPr>
          <p:nvPr/>
        </p:nvCxnSpPr>
        <p:spPr>
          <a:xfrm>
            <a:off x="329537" y="2233096"/>
            <a:ext cx="734490" cy="734512"/>
          </a:xfrm>
          <a:prstGeom prst="line">
            <a:avLst/>
          </a:prstGeom>
          <a:ln w="12700">
            <a:solidFill>
              <a:schemeClr val="tx1"/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Arc 58">
            <a:extLst>
              <a:ext uri="{FF2B5EF4-FFF2-40B4-BE49-F238E27FC236}">
                <a16:creationId xmlns:a16="http://schemas.microsoft.com/office/drawing/2014/main" id="{80FF32B9-204C-D64D-8A76-77D8DE0BB909}"/>
              </a:ext>
            </a:extLst>
          </p:cNvPr>
          <p:cNvSpPr/>
          <p:nvPr/>
        </p:nvSpPr>
        <p:spPr>
          <a:xfrm>
            <a:off x="178780" y="2084295"/>
            <a:ext cx="1036800" cy="1036800"/>
          </a:xfrm>
          <a:prstGeom prst="arc">
            <a:avLst>
              <a:gd name="adj1" fmla="val 16200000"/>
              <a:gd name="adj2" fmla="val 18919939"/>
            </a:avLst>
          </a:prstGeom>
          <a:solidFill>
            <a:schemeClr val="tx1">
              <a:lumMod val="95000"/>
              <a:lumOff val="5000"/>
            </a:schemeClr>
          </a:solidFill>
          <a:ln w="127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3564872-E17A-464F-BEEF-AA9FC79725F1}"/>
              </a:ext>
            </a:extLst>
          </p:cNvPr>
          <p:cNvSpPr txBox="1"/>
          <p:nvPr/>
        </p:nvSpPr>
        <p:spPr>
          <a:xfrm>
            <a:off x="696782" y="1679498"/>
            <a:ext cx="256743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40 people in total </a:t>
            </a:r>
          </a:p>
        </p:txBody>
      </p:sp>
      <p:graphicFrame>
        <p:nvGraphicFramePr>
          <p:cNvPr id="61" name="Table 3">
            <a:extLst>
              <a:ext uri="{FF2B5EF4-FFF2-40B4-BE49-F238E27FC236}">
                <a16:creationId xmlns:a16="http://schemas.microsoft.com/office/drawing/2014/main" id="{EC4BDF84-BF17-FB4F-9A3F-D2555A84A6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95238"/>
              </p:ext>
            </p:extLst>
          </p:nvPr>
        </p:nvGraphicFramePr>
        <p:xfrm>
          <a:off x="1421683" y="1987275"/>
          <a:ext cx="1685716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42858">
                  <a:extLst>
                    <a:ext uri="{9D8B030D-6E8A-4147-A177-3AD203B41FA5}">
                      <a16:colId xmlns:a16="http://schemas.microsoft.com/office/drawing/2014/main" val="2191401147"/>
                    </a:ext>
                  </a:extLst>
                </a:gridCol>
                <a:gridCol w="842858">
                  <a:extLst>
                    <a:ext uri="{9D8B030D-6E8A-4147-A177-3AD203B41FA5}">
                      <a16:colId xmlns:a16="http://schemas.microsoft.com/office/drawing/2014/main" val="19179809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Black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437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White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923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Grey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192414"/>
                  </a:ext>
                </a:extLst>
              </a:tr>
            </a:tbl>
          </a:graphicData>
        </a:graphic>
      </p:graphicFrame>
      <p:sp>
        <p:nvSpPr>
          <p:cNvPr id="62" name="Arc 61">
            <a:extLst>
              <a:ext uri="{FF2B5EF4-FFF2-40B4-BE49-F238E27FC236}">
                <a16:creationId xmlns:a16="http://schemas.microsoft.com/office/drawing/2014/main" id="{28F05AC4-35D8-7045-92F8-A54761292F84}"/>
              </a:ext>
            </a:extLst>
          </p:cNvPr>
          <p:cNvSpPr/>
          <p:nvPr/>
        </p:nvSpPr>
        <p:spPr>
          <a:xfrm>
            <a:off x="3630925" y="2120449"/>
            <a:ext cx="1036800" cy="1036800"/>
          </a:xfrm>
          <a:prstGeom prst="arc">
            <a:avLst>
              <a:gd name="adj1" fmla="val 2720404"/>
              <a:gd name="adj2" fmla="val 16183308"/>
            </a:avLst>
          </a:prstGeom>
          <a:solidFill>
            <a:schemeClr val="bg1">
              <a:lumMod val="85000"/>
            </a:schemeClr>
          </a:solidFill>
          <a:ln w="12700">
            <a:noFill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3D1E87F6-9C98-3F4E-9ECE-620B1B4E1799}"/>
              </a:ext>
            </a:extLst>
          </p:cNvPr>
          <p:cNvCxnSpPr>
            <a:cxnSpLocks/>
            <a:stCxn id="65" idx="0"/>
            <a:endCxn id="65" idx="4"/>
          </p:cNvCxnSpPr>
          <p:nvPr/>
        </p:nvCxnSpPr>
        <p:spPr>
          <a:xfrm>
            <a:off x="4150292" y="2122383"/>
            <a:ext cx="0" cy="1034866"/>
          </a:xfrm>
          <a:prstGeom prst="line">
            <a:avLst/>
          </a:prstGeom>
          <a:ln w="12700">
            <a:solidFill>
              <a:schemeClr val="tx1"/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B6FF9B02-C228-0241-A9C3-520B6628DA7F}"/>
              </a:ext>
            </a:extLst>
          </p:cNvPr>
          <p:cNvCxnSpPr>
            <a:cxnSpLocks/>
            <a:stCxn id="65" idx="6"/>
            <a:endCxn id="65" idx="2"/>
          </p:cNvCxnSpPr>
          <p:nvPr/>
        </p:nvCxnSpPr>
        <p:spPr>
          <a:xfrm flipH="1">
            <a:off x="3632859" y="2639816"/>
            <a:ext cx="1034866" cy="0"/>
          </a:xfrm>
          <a:prstGeom prst="line">
            <a:avLst/>
          </a:prstGeom>
          <a:ln w="12700">
            <a:solidFill>
              <a:schemeClr val="tx1"/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Oval 64">
            <a:extLst>
              <a:ext uri="{FF2B5EF4-FFF2-40B4-BE49-F238E27FC236}">
                <a16:creationId xmlns:a16="http://schemas.microsoft.com/office/drawing/2014/main" id="{DFD15DD4-A575-2448-87D8-B32C5F059761}"/>
              </a:ext>
            </a:extLst>
          </p:cNvPr>
          <p:cNvSpPr/>
          <p:nvPr/>
        </p:nvSpPr>
        <p:spPr>
          <a:xfrm>
            <a:off x="3632859" y="2122383"/>
            <a:ext cx="1034866" cy="1034866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EB161747-1E9F-424F-A2D6-6FF505047D3F}"/>
              </a:ext>
            </a:extLst>
          </p:cNvPr>
          <p:cNvCxnSpPr>
            <a:cxnSpLocks/>
          </p:cNvCxnSpPr>
          <p:nvPr/>
        </p:nvCxnSpPr>
        <p:spPr>
          <a:xfrm flipH="1">
            <a:off x="3783587" y="2276901"/>
            <a:ext cx="733425" cy="727710"/>
          </a:xfrm>
          <a:prstGeom prst="line">
            <a:avLst/>
          </a:prstGeom>
          <a:ln w="12700">
            <a:solidFill>
              <a:schemeClr val="tx1"/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55A26EEB-0F54-534E-AD14-2610FD0A1E39}"/>
              </a:ext>
            </a:extLst>
          </p:cNvPr>
          <p:cNvCxnSpPr>
            <a:cxnSpLocks/>
            <a:endCxn id="65" idx="5"/>
          </p:cNvCxnSpPr>
          <p:nvPr/>
        </p:nvCxnSpPr>
        <p:spPr>
          <a:xfrm>
            <a:off x="3781682" y="2271184"/>
            <a:ext cx="734490" cy="734512"/>
          </a:xfrm>
          <a:prstGeom prst="line">
            <a:avLst/>
          </a:prstGeom>
          <a:ln w="12700">
            <a:solidFill>
              <a:schemeClr val="tx1"/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Arc 67">
            <a:extLst>
              <a:ext uri="{FF2B5EF4-FFF2-40B4-BE49-F238E27FC236}">
                <a16:creationId xmlns:a16="http://schemas.microsoft.com/office/drawing/2014/main" id="{45E01FBB-C7EA-004F-9133-78026A2A2E9D}"/>
              </a:ext>
            </a:extLst>
          </p:cNvPr>
          <p:cNvSpPr/>
          <p:nvPr/>
        </p:nvSpPr>
        <p:spPr>
          <a:xfrm>
            <a:off x="3630925" y="2122383"/>
            <a:ext cx="1036800" cy="1036800"/>
          </a:xfrm>
          <a:prstGeom prst="arc">
            <a:avLst>
              <a:gd name="adj1" fmla="val 16200000"/>
              <a:gd name="adj2" fmla="val 18919939"/>
            </a:avLst>
          </a:prstGeom>
          <a:solidFill>
            <a:schemeClr val="tx1">
              <a:lumMod val="95000"/>
              <a:lumOff val="5000"/>
            </a:schemeClr>
          </a:solidFill>
          <a:ln w="127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428A5B5-2097-0247-92B6-A1D8B817D271}"/>
              </a:ext>
            </a:extLst>
          </p:cNvPr>
          <p:cNvSpPr txBox="1"/>
          <p:nvPr/>
        </p:nvSpPr>
        <p:spPr>
          <a:xfrm>
            <a:off x="4148927" y="1717586"/>
            <a:ext cx="256743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120 people in total </a:t>
            </a:r>
          </a:p>
        </p:txBody>
      </p:sp>
      <p:graphicFrame>
        <p:nvGraphicFramePr>
          <p:cNvPr id="70" name="Table 3">
            <a:extLst>
              <a:ext uri="{FF2B5EF4-FFF2-40B4-BE49-F238E27FC236}">
                <a16:creationId xmlns:a16="http://schemas.microsoft.com/office/drawing/2014/main" id="{58DC2E5B-D4D9-AA47-B96E-0B2FB2EB72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6111397"/>
              </p:ext>
            </p:extLst>
          </p:nvPr>
        </p:nvGraphicFramePr>
        <p:xfrm>
          <a:off x="4873828" y="2025363"/>
          <a:ext cx="1685716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42858">
                  <a:extLst>
                    <a:ext uri="{9D8B030D-6E8A-4147-A177-3AD203B41FA5}">
                      <a16:colId xmlns:a16="http://schemas.microsoft.com/office/drawing/2014/main" val="2191401147"/>
                    </a:ext>
                  </a:extLst>
                </a:gridCol>
                <a:gridCol w="842858">
                  <a:extLst>
                    <a:ext uri="{9D8B030D-6E8A-4147-A177-3AD203B41FA5}">
                      <a16:colId xmlns:a16="http://schemas.microsoft.com/office/drawing/2014/main" val="19179809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Black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437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White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923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Grey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192414"/>
                  </a:ext>
                </a:extLst>
              </a:tr>
            </a:tbl>
          </a:graphicData>
        </a:graphic>
      </p:graphicFrame>
      <p:sp>
        <p:nvSpPr>
          <p:cNvPr id="71" name="Rounded Rectangle 70">
            <a:extLst>
              <a:ext uri="{FF2B5EF4-FFF2-40B4-BE49-F238E27FC236}">
                <a16:creationId xmlns:a16="http://schemas.microsoft.com/office/drawing/2014/main" id="{E383D9EB-BCBE-2F4A-AB03-73057BCD345D}"/>
              </a:ext>
            </a:extLst>
          </p:cNvPr>
          <p:cNvSpPr/>
          <p:nvPr/>
        </p:nvSpPr>
        <p:spPr>
          <a:xfrm>
            <a:off x="16102" y="3307984"/>
            <a:ext cx="3356295" cy="1584000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Rounded Rectangle 71">
            <a:extLst>
              <a:ext uri="{FF2B5EF4-FFF2-40B4-BE49-F238E27FC236}">
                <a16:creationId xmlns:a16="http://schemas.microsoft.com/office/drawing/2014/main" id="{7753415C-7151-044C-B36A-016ED704E879}"/>
              </a:ext>
            </a:extLst>
          </p:cNvPr>
          <p:cNvSpPr/>
          <p:nvPr/>
        </p:nvSpPr>
        <p:spPr>
          <a:xfrm>
            <a:off x="3481046" y="3307984"/>
            <a:ext cx="3344174" cy="1584000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3467291B-341F-424A-B643-E4187C32F6A6}"/>
              </a:ext>
            </a:extLst>
          </p:cNvPr>
          <p:cNvSpPr txBox="1"/>
          <p:nvPr/>
        </p:nvSpPr>
        <p:spPr>
          <a:xfrm>
            <a:off x="698508" y="3320092"/>
            <a:ext cx="256743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66 people in total </a:t>
            </a:r>
          </a:p>
        </p:txBody>
      </p:sp>
      <p:graphicFrame>
        <p:nvGraphicFramePr>
          <p:cNvPr id="81" name="Table 3">
            <a:extLst>
              <a:ext uri="{FF2B5EF4-FFF2-40B4-BE49-F238E27FC236}">
                <a16:creationId xmlns:a16="http://schemas.microsoft.com/office/drawing/2014/main" id="{A7042484-A4AD-F94B-AE8C-2F62617FE1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3264222"/>
              </p:ext>
            </p:extLst>
          </p:nvPr>
        </p:nvGraphicFramePr>
        <p:xfrm>
          <a:off x="1423409" y="3627869"/>
          <a:ext cx="1685716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42858">
                  <a:extLst>
                    <a:ext uri="{9D8B030D-6E8A-4147-A177-3AD203B41FA5}">
                      <a16:colId xmlns:a16="http://schemas.microsoft.com/office/drawing/2014/main" val="2191401147"/>
                    </a:ext>
                  </a:extLst>
                </a:gridCol>
                <a:gridCol w="842858">
                  <a:extLst>
                    <a:ext uri="{9D8B030D-6E8A-4147-A177-3AD203B41FA5}">
                      <a16:colId xmlns:a16="http://schemas.microsoft.com/office/drawing/2014/main" val="19179809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Black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437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White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923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Grey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192414"/>
                  </a:ext>
                </a:extLst>
              </a:tr>
            </a:tbl>
          </a:graphicData>
        </a:graphic>
      </p:graphicFrame>
      <p:sp>
        <p:nvSpPr>
          <p:cNvPr id="89" name="TextBox 88">
            <a:extLst>
              <a:ext uri="{FF2B5EF4-FFF2-40B4-BE49-F238E27FC236}">
                <a16:creationId xmlns:a16="http://schemas.microsoft.com/office/drawing/2014/main" id="{0346512E-628E-FA40-ADBC-1BCFECD09ACF}"/>
              </a:ext>
            </a:extLst>
          </p:cNvPr>
          <p:cNvSpPr txBox="1"/>
          <p:nvPr/>
        </p:nvSpPr>
        <p:spPr>
          <a:xfrm>
            <a:off x="4150653" y="3358180"/>
            <a:ext cx="256743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______ people in total </a:t>
            </a:r>
          </a:p>
        </p:txBody>
      </p:sp>
      <p:graphicFrame>
        <p:nvGraphicFramePr>
          <p:cNvPr id="90" name="Table 3">
            <a:extLst>
              <a:ext uri="{FF2B5EF4-FFF2-40B4-BE49-F238E27FC236}">
                <a16:creationId xmlns:a16="http://schemas.microsoft.com/office/drawing/2014/main" id="{6CD22977-3DDC-A645-BA86-4918644BF8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6169114"/>
              </p:ext>
            </p:extLst>
          </p:nvPr>
        </p:nvGraphicFramePr>
        <p:xfrm>
          <a:off x="4875554" y="3665957"/>
          <a:ext cx="1685716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42858">
                  <a:extLst>
                    <a:ext uri="{9D8B030D-6E8A-4147-A177-3AD203B41FA5}">
                      <a16:colId xmlns:a16="http://schemas.microsoft.com/office/drawing/2014/main" val="2191401147"/>
                    </a:ext>
                  </a:extLst>
                </a:gridCol>
                <a:gridCol w="842858">
                  <a:extLst>
                    <a:ext uri="{9D8B030D-6E8A-4147-A177-3AD203B41FA5}">
                      <a16:colId xmlns:a16="http://schemas.microsoft.com/office/drawing/2014/main" val="19179809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Black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437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White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923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Grey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192414"/>
                  </a:ext>
                </a:extLst>
              </a:tr>
            </a:tbl>
          </a:graphicData>
        </a:graphic>
      </p:graphicFrame>
      <p:sp>
        <p:nvSpPr>
          <p:cNvPr id="91" name="Arc 90">
            <a:extLst>
              <a:ext uri="{FF2B5EF4-FFF2-40B4-BE49-F238E27FC236}">
                <a16:creationId xmlns:a16="http://schemas.microsoft.com/office/drawing/2014/main" id="{3C31DD27-D0E8-3C4F-A911-C4277E2FFC4E}"/>
              </a:ext>
            </a:extLst>
          </p:cNvPr>
          <p:cNvSpPr/>
          <p:nvPr/>
        </p:nvSpPr>
        <p:spPr>
          <a:xfrm>
            <a:off x="253137" y="3670163"/>
            <a:ext cx="1036800" cy="1036800"/>
          </a:xfrm>
          <a:prstGeom prst="arc">
            <a:avLst>
              <a:gd name="adj1" fmla="val 19842340"/>
              <a:gd name="adj2" fmla="val 9119316"/>
            </a:avLst>
          </a:prstGeom>
          <a:solidFill>
            <a:schemeClr val="bg1">
              <a:lumMod val="85000"/>
            </a:schemeClr>
          </a:solidFill>
          <a:ln w="12700">
            <a:noFill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385263B6-1A4F-9444-9364-EC3EE7774E7D}"/>
              </a:ext>
            </a:extLst>
          </p:cNvPr>
          <p:cNvCxnSpPr>
            <a:cxnSpLocks/>
            <a:stCxn id="94" idx="0"/>
            <a:endCxn id="94" idx="4"/>
          </p:cNvCxnSpPr>
          <p:nvPr/>
        </p:nvCxnSpPr>
        <p:spPr>
          <a:xfrm>
            <a:off x="772504" y="3672097"/>
            <a:ext cx="0" cy="1034866"/>
          </a:xfrm>
          <a:prstGeom prst="line">
            <a:avLst/>
          </a:prstGeom>
          <a:ln w="12700">
            <a:solidFill>
              <a:schemeClr val="tx1"/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28478CDB-64AC-F347-92F7-60561CC17F94}"/>
              </a:ext>
            </a:extLst>
          </p:cNvPr>
          <p:cNvCxnSpPr>
            <a:cxnSpLocks/>
          </p:cNvCxnSpPr>
          <p:nvPr/>
        </p:nvCxnSpPr>
        <p:spPr>
          <a:xfrm flipH="1">
            <a:off x="325497" y="3933441"/>
            <a:ext cx="898070" cy="502920"/>
          </a:xfrm>
          <a:prstGeom prst="line">
            <a:avLst/>
          </a:prstGeom>
          <a:ln w="12700">
            <a:solidFill>
              <a:schemeClr val="tx1"/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Oval 93">
            <a:extLst>
              <a:ext uri="{FF2B5EF4-FFF2-40B4-BE49-F238E27FC236}">
                <a16:creationId xmlns:a16="http://schemas.microsoft.com/office/drawing/2014/main" id="{EFCA22AB-8AB8-8242-8454-A20FADF1637A}"/>
              </a:ext>
            </a:extLst>
          </p:cNvPr>
          <p:cNvSpPr/>
          <p:nvPr/>
        </p:nvSpPr>
        <p:spPr>
          <a:xfrm>
            <a:off x="255071" y="3672097"/>
            <a:ext cx="1034866" cy="1034866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AF4257BB-8A3C-7B4C-AB2E-24946EB3DD1D}"/>
              </a:ext>
            </a:extLst>
          </p:cNvPr>
          <p:cNvCxnSpPr>
            <a:cxnSpLocks/>
          </p:cNvCxnSpPr>
          <p:nvPr/>
        </p:nvCxnSpPr>
        <p:spPr>
          <a:xfrm flipH="1" flipV="1">
            <a:off x="329307" y="3927726"/>
            <a:ext cx="884058" cy="521970"/>
          </a:xfrm>
          <a:prstGeom prst="line">
            <a:avLst/>
          </a:prstGeom>
          <a:ln w="12700">
            <a:solidFill>
              <a:schemeClr val="tx1"/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Arc 95">
            <a:extLst>
              <a:ext uri="{FF2B5EF4-FFF2-40B4-BE49-F238E27FC236}">
                <a16:creationId xmlns:a16="http://schemas.microsoft.com/office/drawing/2014/main" id="{8578FF74-06D1-0C48-9F2B-F1BB8AC54A27}"/>
              </a:ext>
            </a:extLst>
          </p:cNvPr>
          <p:cNvSpPr/>
          <p:nvPr/>
        </p:nvSpPr>
        <p:spPr>
          <a:xfrm>
            <a:off x="245565" y="3685254"/>
            <a:ext cx="1036800" cy="1036800"/>
          </a:xfrm>
          <a:prstGeom prst="arc">
            <a:avLst>
              <a:gd name="adj1" fmla="val 16200000"/>
              <a:gd name="adj2" fmla="val 19834886"/>
            </a:avLst>
          </a:prstGeom>
          <a:solidFill>
            <a:schemeClr val="tx1">
              <a:lumMod val="95000"/>
              <a:lumOff val="5000"/>
            </a:schemeClr>
          </a:solidFill>
          <a:ln w="127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Arc 96">
            <a:extLst>
              <a:ext uri="{FF2B5EF4-FFF2-40B4-BE49-F238E27FC236}">
                <a16:creationId xmlns:a16="http://schemas.microsoft.com/office/drawing/2014/main" id="{489EBF08-1D22-084C-AF10-E4F15DA36587}"/>
              </a:ext>
            </a:extLst>
          </p:cNvPr>
          <p:cNvSpPr/>
          <p:nvPr/>
        </p:nvSpPr>
        <p:spPr>
          <a:xfrm>
            <a:off x="3689505" y="3665957"/>
            <a:ext cx="1036800" cy="1036800"/>
          </a:xfrm>
          <a:prstGeom prst="arc">
            <a:avLst>
              <a:gd name="adj1" fmla="val 19842340"/>
              <a:gd name="adj2" fmla="val 9119316"/>
            </a:avLst>
          </a:prstGeom>
          <a:solidFill>
            <a:schemeClr val="bg1">
              <a:lumMod val="85000"/>
            </a:schemeClr>
          </a:solidFill>
          <a:ln w="12700">
            <a:noFill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29D1ADDC-9DA5-C146-8C78-DEEB44FB8C5D}"/>
              </a:ext>
            </a:extLst>
          </p:cNvPr>
          <p:cNvCxnSpPr>
            <a:cxnSpLocks/>
            <a:stCxn id="100" idx="0"/>
            <a:endCxn id="100" idx="4"/>
          </p:cNvCxnSpPr>
          <p:nvPr/>
        </p:nvCxnSpPr>
        <p:spPr>
          <a:xfrm>
            <a:off x="4208872" y="3667891"/>
            <a:ext cx="0" cy="1034866"/>
          </a:xfrm>
          <a:prstGeom prst="line">
            <a:avLst/>
          </a:prstGeom>
          <a:ln w="12700">
            <a:solidFill>
              <a:schemeClr val="tx1"/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136DD316-A9FB-7D43-A071-73EC3CBF3B3E}"/>
              </a:ext>
            </a:extLst>
          </p:cNvPr>
          <p:cNvCxnSpPr>
            <a:cxnSpLocks/>
          </p:cNvCxnSpPr>
          <p:nvPr/>
        </p:nvCxnSpPr>
        <p:spPr>
          <a:xfrm flipH="1">
            <a:off x="3761865" y="3929235"/>
            <a:ext cx="898070" cy="502920"/>
          </a:xfrm>
          <a:prstGeom prst="line">
            <a:avLst/>
          </a:prstGeom>
          <a:ln w="12700">
            <a:solidFill>
              <a:schemeClr val="tx1"/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Oval 99">
            <a:extLst>
              <a:ext uri="{FF2B5EF4-FFF2-40B4-BE49-F238E27FC236}">
                <a16:creationId xmlns:a16="http://schemas.microsoft.com/office/drawing/2014/main" id="{25BF5D64-D16B-9443-881D-28B047985C66}"/>
              </a:ext>
            </a:extLst>
          </p:cNvPr>
          <p:cNvSpPr/>
          <p:nvPr/>
        </p:nvSpPr>
        <p:spPr>
          <a:xfrm>
            <a:off x="3691439" y="3667891"/>
            <a:ext cx="1034866" cy="1034866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74BD77FB-BFB8-AA44-8738-0CFB16A44CFA}"/>
              </a:ext>
            </a:extLst>
          </p:cNvPr>
          <p:cNvCxnSpPr>
            <a:cxnSpLocks/>
          </p:cNvCxnSpPr>
          <p:nvPr/>
        </p:nvCxnSpPr>
        <p:spPr>
          <a:xfrm flipH="1" flipV="1">
            <a:off x="3765675" y="3923520"/>
            <a:ext cx="884058" cy="521970"/>
          </a:xfrm>
          <a:prstGeom prst="line">
            <a:avLst/>
          </a:prstGeom>
          <a:ln w="12700">
            <a:solidFill>
              <a:schemeClr val="tx1"/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Arc 101">
            <a:extLst>
              <a:ext uri="{FF2B5EF4-FFF2-40B4-BE49-F238E27FC236}">
                <a16:creationId xmlns:a16="http://schemas.microsoft.com/office/drawing/2014/main" id="{ECD30B9D-E6D2-024A-A9A9-D1471A83AA97}"/>
              </a:ext>
            </a:extLst>
          </p:cNvPr>
          <p:cNvSpPr/>
          <p:nvPr/>
        </p:nvSpPr>
        <p:spPr>
          <a:xfrm>
            <a:off x="3681933" y="3681048"/>
            <a:ext cx="1036800" cy="1036800"/>
          </a:xfrm>
          <a:prstGeom prst="arc">
            <a:avLst>
              <a:gd name="adj1" fmla="val 16200000"/>
              <a:gd name="adj2" fmla="val 19834886"/>
            </a:avLst>
          </a:prstGeom>
          <a:solidFill>
            <a:schemeClr val="tx1">
              <a:lumMod val="95000"/>
              <a:lumOff val="5000"/>
            </a:schemeClr>
          </a:solidFill>
          <a:ln w="127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Rounded Rectangle 102">
            <a:extLst>
              <a:ext uri="{FF2B5EF4-FFF2-40B4-BE49-F238E27FC236}">
                <a16:creationId xmlns:a16="http://schemas.microsoft.com/office/drawing/2014/main" id="{E5760994-8188-5E43-95BA-D7997A983E5A}"/>
              </a:ext>
            </a:extLst>
          </p:cNvPr>
          <p:cNvSpPr/>
          <p:nvPr/>
        </p:nvSpPr>
        <p:spPr>
          <a:xfrm>
            <a:off x="11877" y="4985544"/>
            <a:ext cx="3356295" cy="1584000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Rounded Rectangle 103">
            <a:extLst>
              <a:ext uri="{FF2B5EF4-FFF2-40B4-BE49-F238E27FC236}">
                <a16:creationId xmlns:a16="http://schemas.microsoft.com/office/drawing/2014/main" id="{B2516A9D-27FB-654C-B0B8-5A770882CE42}"/>
              </a:ext>
            </a:extLst>
          </p:cNvPr>
          <p:cNvSpPr/>
          <p:nvPr/>
        </p:nvSpPr>
        <p:spPr>
          <a:xfrm>
            <a:off x="3476821" y="4985544"/>
            <a:ext cx="3344174" cy="1584000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E5902E4D-D056-8943-A915-C2984D9FBB58}"/>
              </a:ext>
            </a:extLst>
          </p:cNvPr>
          <p:cNvSpPr txBox="1"/>
          <p:nvPr/>
        </p:nvSpPr>
        <p:spPr>
          <a:xfrm>
            <a:off x="685047" y="4997652"/>
            <a:ext cx="256743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_____ people in total </a:t>
            </a:r>
          </a:p>
        </p:txBody>
      </p:sp>
      <p:graphicFrame>
        <p:nvGraphicFramePr>
          <p:cNvPr id="106" name="Table 3">
            <a:extLst>
              <a:ext uri="{FF2B5EF4-FFF2-40B4-BE49-F238E27FC236}">
                <a16:creationId xmlns:a16="http://schemas.microsoft.com/office/drawing/2014/main" id="{9B8A2825-9655-1342-87AF-5B59DA1147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832144"/>
              </p:ext>
            </p:extLst>
          </p:nvPr>
        </p:nvGraphicFramePr>
        <p:xfrm>
          <a:off x="1409948" y="5305429"/>
          <a:ext cx="1685716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42858">
                  <a:extLst>
                    <a:ext uri="{9D8B030D-6E8A-4147-A177-3AD203B41FA5}">
                      <a16:colId xmlns:a16="http://schemas.microsoft.com/office/drawing/2014/main" val="2191401147"/>
                    </a:ext>
                  </a:extLst>
                </a:gridCol>
                <a:gridCol w="842858">
                  <a:extLst>
                    <a:ext uri="{9D8B030D-6E8A-4147-A177-3AD203B41FA5}">
                      <a16:colId xmlns:a16="http://schemas.microsoft.com/office/drawing/2014/main" val="19179809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Black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437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White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923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Grey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192414"/>
                  </a:ext>
                </a:extLst>
              </a:tr>
            </a:tbl>
          </a:graphicData>
        </a:graphic>
      </p:graphicFrame>
      <p:sp>
        <p:nvSpPr>
          <p:cNvPr id="107" name="TextBox 106">
            <a:extLst>
              <a:ext uri="{FF2B5EF4-FFF2-40B4-BE49-F238E27FC236}">
                <a16:creationId xmlns:a16="http://schemas.microsoft.com/office/drawing/2014/main" id="{57B43FB3-7EB3-F647-AC0B-6DF1811DF40D}"/>
              </a:ext>
            </a:extLst>
          </p:cNvPr>
          <p:cNvSpPr txBox="1"/>
          <p:nvPr/>
        </p:nvSpPr>
        <p:spPr>
          <a:xfrm>
            <a:off x="4137192" y="5035740"/>
            <a:ext cx="256743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______ people in total </a:t>
            </a:r>
          </a:p>
        </p:txBody>
      </p:sp>
      <p:graphicFrame>
        <p:nvGraphicFramePr>
          <p:cNvPr id="108" name="Table 3">
            <a:extLst>
              <a:ext uri="{FF2B5EF4-FFF2-40B4-BE49-F238E27FC236}">
                <a16:creationId xmlns:a16="http://schemas.microsoft.com/office/drawing/2014/main" id="{6EABC8E9-0EE2-1846-90C1-4BDF33D94A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6754195"/>
              </p:ext>
            </p:extLst>
          </p:nvPr>
        </p:nvGraphicFramePr>
        <p:xfrm>
          <a:off x="4862093" y="5343517"/>
          <a:ext cx="1685716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42858">
                  <a:extLst>
                    <a:ext uri="{9D8B030D-6E8A-4147-A177-3AD203B41FA5}">
                      <a16:colId xmlns:a16="http://schemas.microsoft.com/office/drawing/2014/main" val="2191401147"/>
                    </a:ext>
                  </a:extLst>
                </a:gridCol>
                <a:gridCol w="842858">
                  <a:extLst>
                    <a:ext uri="{9D8B030D-6E8A-4147-A177-3AD203B41FA5}">
                      <a16:colId xmlns:a16="http://schemas.microsoft.com/office/drawing/2014/main" val="19179809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Black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437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White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923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Grey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192414"/>
                  </a:ext>
                </a:extLst>
              </a:tr>
            </a:tbl>
          </a:graphicData>
        </a:graphic>
      </p:graphicFrame>
      <p:sp>
        <p:nvSpPr>
          <p:cNvPr id="121" name="Arc 120">
            <a:extLst>
              <a:ext uri="{FF2B5EF4-FFF2-40B4-BE49-F238E27FC236}">
                <a16:creationId xmlns:a16="http://schemas.microsoft.com/office/drawing/2014/main" id="{342E0EE1-46F9-7D4D-80E9-D80D0FFFEEB9}"/>
              </a:ext>
            </a:extLst>
          </p:cNvPr>
          <p:cNvSpPr/>
          <p:nvPr/>
        </p:nvSpPr>
        <p:spPr>
          <a:xfrm>
            <a:off x="216327" y="5349344"/>
            <a:ext cx="1036800" cy="1036800"/>
          </a:xfrm>
          <a:prstGeom prst="arc">
            <a:avLst>
              <a:gd name="adj1" fmla="val 18541671"/>
              <a:gd name="adj2" fmla="val 9034415"/>
            </a:avLst>
          </a:prstGeom>
          <a:solidFill>
            <a:schemeClr val="bg1">
              <a:lumMod val="85000"/>
            </a:schemeClr>
          </a:solidFill>
          <a:ln w="12700">
            <a:noFill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95DD0649-4454-604A-8D4D-810FD0D3897B}"/>
              </a:ext>
            </a:extLst>
          </p:cNvPr>
          <p:cNvCxnSpPr>
            <a:cxnSpLocks/>
          </p:cNvCxnSpPr>
          <p:nvPr/>
        </p:nvCxnSpPr>
        <p:spPr>
          <a:xfrm flipH="1">
            <a:off x="542344" y="5866280"/>
            <a:ext cx="194310" cy="478155"/>
          </a:xfrm>
          <a:prstGeom prst="line">
            <a:avLst/>
          </a:prstGeom>
          <a:ln w="12700">
            <a:solidFill>
              <a:schemeClr val="tx1"/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Oval 122">
            <a:extLst>
              <a:ext uri="{FF2B5EF4-FFF2-40B4-BE49-F238E27FC236}">
                <a16:creationId xmlns:a16="http://schemas.microsoft.com/office/drawing/2014/main" id="{64A82BCC-6DEC-0B4D-B0DF-E8766FA9BD20}"/>
              </a:ext>
            </a:extLst>
          </p:cNvPr>
          <p:cNvSpPr/>
          <p:nvPr/>
        </p:nvSpPr>
        <p:spPr>
          <a:xfrm>
            <a:off x="218261" y="5351278"/>
            <a:ext cx="1034866" cy="1034866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7C07BE75-5046-694D-A503-CDB0FE5C6071}"/>
              </a:ext>
            </a:extLst>
          </p:cNvPr>
          <p:cNvCxnSpPr>
            <a:cxnSpLocks/>
          </p:cNvCxnSpPr>
          <p:nvPr/>
        </p:nvCxnSpPr>
        <p:spPr>
          <a:xfrm flipH="1">
            <a:off x="734750" y="5468135"/>
            <a:ext cx="321944" cy="396240"/>
          </a:xfrm>
          <a:prstGeom prst="line">
            <a:avLst/>
          </a:prstGeom>
          <a:ln w="12700">
            <a:solidFill>
              <a:schemeClr val="tx1"/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C39EB7FF-07AD-9A4E-9B00-79740FDFB126}"/>
              </a:ext>
            </a:extLst>
          </p:cNvPr>
          <p:cNvCxnSpPr>
            <a:cxnSpLocks/>
          </p:cNvCxnSpPr>
          <p:nvPr/>
        </p:nvCxnSpPr>
        <p:spPr>
          <a:xfrm flipH="1">
            <a:off x="734749" y="5780555"/>
            <a:ext cx="512446" cy="78105"/>
          </a:xfrm>
          <a:prstGeom prst="line">
            <a:avLst/>
          </a:prstGeom>
          <a:ln w="12700">
            <a:solidFill>
              <a:schemeClr val="tx1"/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E9109251-66A7-8843-A30B-E0D26609D875}"/>
              </a:ext>
            </a:extLst>
          </p:cNvPr>
          <p:cNvCxnSpPr>
            <a:cxnSpLocks/>
          </p:cNvCxnSpPr>
          <p:nvPr/>
        </p:nvCxnSpPr>
        <p:spPr>
          <a:xfrm flipH="1" flipV="1">
            <a:off x="736654" y="5860565"/>
            <a:ext cx="441960" cy="266700"/>
          </a:xfrm>
          <a:prstGeom prst="line">
            <a:avLst/>
          </a:prstGeom>
          <a:ln w="12700">
            <a:solidFill>
              <a:schemeClr val="tx1"/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A704458F-125F-D64F-9475-4E9968DF964A}"/>
              </a:ext>
            </a:extLst>
          </p:cNvPr>
          <p:cNvCxnSpPr>
            <a:cxnSpLocks/>
          </p:cNvCxnSpPr>
          <p:nvPr/>
        </p:nvCxnSpPr>
        <p:spPr>
          <a:xfrm flipH="1" flipV="1">
            <a:off x="738559" y="5868185"/>
            <a:ext cx="171450" cy="489585"/>
          </a:xfrm>
          <a:prstGeom prst="line">
            <a:avLst/>
          </a:prstGeom>
          <a:ln w="12700">
            <a:solidFill>
              <a:schemeClr val="tx1"/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984CD7B7-C1AE-5C4E-8A44-BFB1429D03A4}"/>
              </a:ext>
            </a:extLst>
          </p:cNvPr>
          <p:cNvCxnSpPr>
            <a:cxnSpLocks/>
          </p:cNvCxnSpPr>
          <p:nvPr/>
        </p:nvCxnSpPr>
        <p:spPr>
          <a:xfrm flipH="1">
            <a:off x="285170" y="5860565"/>
            <a:ext cx="457199" cy="259080"/>
          </a:xfrm>
          <a:prstGeom prst="line">
            <a:avLst/>
          </a:prstGeom>
          <a:ln w="12700">
            <a:solidFill>
              <a:schemeClr val="tx1"/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2F4E6279-4965-924B-8AFF-DC6C33AF0AD5}"/>
              </a:ext>
            </a:extLst>
          </p:cNvPr>
          <p:cNvCxnSpPr>
            <a:cxnSpLocks/>
          </p:cNvCxnSpPr>
          <p:nvPr/>
        </p:nvCxnSpPr>
        <p:spPr>
          <a:xfrm flipH="1" flipV="1">
            <a:off x="229924" y="5771030"/>
            <a:ext cx="502920" cy="91440"/>
          </a:xfrm>
          <a:prstGeom prst="line">
            <a:avLst/>
          </a:prstGeom>
          <a:ln w="12700">
            <a:solidFill>
              <a:schemeClr val="tx1"/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E2058663-159C-DC4E-B2DD-ECA475390540}"/>
              </a:ext>
            </a:extLst>
          </p:cNvPr>
          <p:cNvCxnSpPr>
            <a:cxnSpLocks/>
          </p:cNvCxnSpPr>
          <p:nvPr/>
        </p:nvCxnSpPr>
        <p:spPr>
          <a:xfrm flipH="1" flipV="1">
            <a:off x="412804" y="5475756"/>
            <a:ext cx="329565" cy="392429"/>
          </a:xfrm>
          <a:prstGeom prst="line">
            <a:avLst/>
          </a:prstGeom>
          <a:ln w="12700">
            <a:solidFill>
              <a:schemeClr val="tx1"/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E2FC2787-42E4-484C-939B-9D2B693ED7B9}"/>
              </a:ext>
            </a:extLst>
          </p:cNvPr>
          <p:cNvCxnSpPr>
            <a:cxnSpLocks/>
          </p:cNvCxnSpPr>
          <p:nvPr/>
        </p:nvCxnSpPr>
        <p:spPr>
          <a:xfrm flipH="1" flipV="1">
            <a:off x="732844" y="5351930"/>
            <a:ext cx="3810" cy="514350"/>
          </a:xfrm>
          <a:prstGeom prst="line">
            <a:avLst/>
          </a:prstGeom>
          <a:ln w="12700">
            <a:solidFill>
              <a:schemeClr val="tx1"/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Arc 131">
            <a:extLst>
              <a:ext uri="{FF2B5EF4-FFF2-40B4-BE49-F238E27FC236}">
                <a16:creationId xmlns:a16="http://schemas.microsoft.com/office/drawing/2014/main" id="{F2DE2639-A1FC-A446-9C04-89712F3A3C91}"/>
              </a:ext>
            </a:extLst>
          </p:cNvPr>
          <p:cNvSpPr/>
          <p:nvPr/>
        </p:nvSpPr>
        <p:spPr>
          <a:xfrm>
            <a:off x="214444" y="5351726"/>
            <a:ext cx="1036800" cy="1036800"/>
          </a:xfrm>
          <a:prstGeom prst="arc">
            <a:avLst>
              <a:gd name="adj1" fmla="val 16200000"/>
              <a:gd name="adj2" fmla="val 18490147"/>
            </a:avLst>
          </a:prstGeom>
          <a:solidFill>
            <a:schemeClr val="tx1">
              <a:lumMod val="95000"/>
              <a:lumOff val="5000"/>
            </a:schemeClr>
          </a:solidFill>
          <a:ln w="127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3" name="Arc 132">
            <a:extLst>
              <a:ext uri="{FF2B5EF4-FFF2-40B4-BE49-F238E27FC236}">
                <a16:creationId xmlns:a16="http://schemas.microsoft.com/office/drawing/2014/main" id="{B9B2B90C-CE2E-5C4E-A636-8E24A9BD9BB1}"/>
              </a:ext>
            </a:extLst>
          </p:cNvPr>
          <p:cNvSpPr/>
          <p:nvPr/>
        </p:nvSpPr>
        <p:spPr>
          <a:xfrm>
            <a:off x="3652990" y="5355550"/>
            <a:ext cx="1036800" cy="1036800"/>
          </a:xfrm>
          <a:prstGeom prst="arc">
            <a:avLst>
              <a:gd name="adj1" fmla="val 18541671"/>
              <a:gd name="adj2" fmla="val 4235134"/>
            </a:avLst>
          </a:prstGeom>
          <a:solidFill>
            <a:schemeClr val="bg1">
              <a:lumMod val="85000"/>
            </a:schemeClr>
          </a:solidFill>
          <a:ln w="12700">
            <a:noFill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7C29F143-4CB9-C048-8641-C13B134E57EB}"/>
              </a:ext>
            </a:extLst>
          </p:cNvPr>
          <p:cNvCxnSpPr>
            <a:cxnSpLocks/>
          </p:cNvCxnSpPr>
          <p:nvPr/>
        </p:nvCxnSpPr>
        <p:spPr>
          <a:xfrm flipH="1">
            <a:off x="3979007" y="5872486"/>
            <a:ext cx="194310" cy="478155"/>
          </a:xfrm>
          <a:prstGeom prst="line">
            <a:avLst/>
          </a:prstGeom>
          <a:ln w="12700">
            <a:solidFill>
              <a:schemeClr val="tx1"/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Oval 134">
            <a:extLst>
              <a:ext uri="{FF2B5EF4-FFF2-40B4-BE49-F238E27FC236}">
                <a16:creationId xmlns:a16="http://schemas.microsoft.com/office/drawing/2014/main" id="{FBC608AC-DAE4-2E48-82D7-11E05BDF22E9}"/>
              </a:ext>
            </a:extLst>
          </p:cNvPr>
          <p:cNvSpPr/>
          <p:nvPr/>
        </p:nvSpPr>
        <p:spPr>
          <a:xfrm>
            <a:off x="3654924" y="5357484"/>
            <a:ext cx="1034866" cy="1034866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67EC2E09-6AAE-9942-9FFB-43068C483728}"/>
              </a:ext>
            </a:extLst>
          </p:cNvPr>
          <p:cNvCxnSpPr>
            <a:cxnSpLocks/>
          </p:cNvCxnSpPr>
          <p:nvPr/>
        </p:nvCxnSpPr>
        <p:spPr>
          <a:xfrm flipH="1">
            <a:off x="4171413" y="5474341"/>
            <a:ext cx="321944" cy="396240"/>
          </a:xfrm>
          <a:prstGeom prst="line">
            <a:avLst/>
          </a:prstGeom>
          <a:ln w="12700">
            <a:solidFill>
              <a:schemeClr val="tx1"/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EA6040E4-EBED-BF45-9B0D-B60FE9E1755B}"/>
              </a:ext>
            </a:extLst>
          </p:cNvPr>
          <p:cNvCxnSpPr>
            <a:cxnSpLocks/>
          </p:cNvCxnSpPr>
          <p:nvPr/>
        </p:nvCxnSpPr>
        <p:spPr>
          <a:xfrm flipH="1">
            <a:off x="4171412" y="5786761"/>
            <a:ext cx="512446" cy="78105"/>
          </a:xfrm>
          <a:prstGeom prst="line">
            <a:avLst/>
          </a:prstGeom>
          <a:ln w="12700">
            <a:solidFill>
              <a:schemeClr val="tx1"/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3DF05D3F-11D3-DC4B-AD29-3EA1A421B874}"/>
              </a:ext>
            </a:extLst>
          </p:cNvPr>
          <p:cNvCxnSpPr>
            <a:cxnSpLocks/>
          </p:cNvCxnSpPr>
          <p:nvPr/>
        </p:nvCxnSpPr>
        <p:spPr>
          <a:xfrm flipH="1" flipV="1">
            <a:off x="4173317" y="5866771"/>
            <a:ext cx="441960" cy="266700"/>
          </a:xfrm>
          <a:prstGeom prst="line">
            <a:avLst/>
          </a:prstGeom>
          <a:ln w="12700">
            <a:solidFill>
              <a:schemeClr val="tx1"/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146F3220-3160-C44A-9C6B-6B4F2640A531}"/>
              </a:ext>
            </a:extLst>
          </p:cNvPr>
          <p:cNvCxnSpPr>
            <a:cxnSpLocks/>
          </p:cNvCxnSpPr>
          <p:nvPr/>
        </p:nvCxnSpPr>
        <p:spPr>
          <a:xfrm flipH="1" flipV="1">
            <a:off x="4175222" y="5874391"/>
            <a:ext cx="171450" cy="489585"/>
          </a:xfrm>
          <a:prstGeom prst="line">
            <a:avLst/>
          </a:prstGeom>
          <a:ln w="12700">
            <a:solidFill>
              <a:schemeClr val="tx1"/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67BCC45F-2129-914F-A703-1309E89D4B57}"/>
              </a:ext>
            </a:extLst>
          </p:cNvPr>
          <p:cNvCxnSpPr>
            <a:cxnSpLocks/>
          </p:cNvCxnSpPr>
          <p:nvPr/>
        </p:nvCxnSpPr>
        <p:spPr>
          <a:xfrm flipH="1">
            <a:off x="3721833" y="5866771"/>
            <a:ext cx="457199" cy="259080"/>
          </a:xfrm>
          <a:prstGeom prst="line">
            <a:avLst/>
          </a:prstGeom>
          <a:ln w="12700">
            <a:solidFill>
              <a:schemeClr val="tx1"/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DF3028DB-C9A8-0F46-8DA1-BDF9F23DB908}"/>
              </a:ext>
            </a:extLst>
          </p:cNvPr>
          <p:cNvCxnSpPr>
            <a:cxnSpLocks/>
          </p:cNvCxnSpPr>
          <p:nvPr/>
        </p:nvCxnSpPr>
        <p:spPr>
          <a:xfrm flipH="1" flipV="1">
            <a:off x="3666587" y="5777236"/>
            <a:ext cx="502920" cy="91440"/>
          </a:xfrm>
          <a:prstGeom prst="line">
            <a:avLst/>
          </a:prstGeom>
          <a:ln w="12700">
            <a:solidFill>
              <a:schemeClr val="tx1"/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8CCC4E68-0FEC-7E4D-9691-81DBFAE0F69D}"/>
              </a:ext>
            </a:extLst>
          </p:cNvPr>
          <p:cNvCxnSpPr>
            <a:cxnSpLocks/>
          </p:cNvCxnSpPr>
          <p:nvPr/>
        </p:nvCxnSpPr>
        <p:spPr>
          <a:xfrm flipH="1" flipV="1">
            <a:off x="3849467" y="5481962"/>
            <a:ext cx="329565" cy="392429"/>
          </a:xfrm>
          <a:prstGeom prst="line">
            <a:avLst/>
          </a:prstGeom>
          <a:ln w="12700">
            <a:solidFill>
              <a:schemeClr val="tx1"/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14D5A26D-62FC-A949-A1B9-DAEAAFBDEC08}"/>
              </a:ext>
            </a:extLst>
          </p:cNvPr>
          <p:cNvCxnSpPr>
            <a:cxnSpLocks/>
          </p:cNvCxnSpPr>
          <p:nvPr/>
        </p:nvCxnSpPr>
        <p:spPr>
          <a:xfrm flipH="1" flipV="1">
            <a:off x="4169507" y="5358136"/>
            <a:ext cx="3810" cy="514350"/>
          </a:xfrm>
          <a:prstGeom prst="line">
            <a:avLst/>
          </a:prstGeom>
          <a:ln w="12700">
            <a:solidFill>
              <a:schemeClr val="tx1"/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Arc 143">
            <a:extLst>
              <a:ext uri="{FF2B5EF4-FFF2-40B4-BE49-F238E27FC236}">
                <a16:creationId xmlns:a16="http://schemas.microsoft.com/office/drawing/2014/main" id="{D5A95684-454C-CF4D-B28A-C925BF991DFB}"/>
              </a:ext>
            </a:extLst>
          </p:cNvPr>
          <p:cNvSpPr/>
          <p:nvPr/>
        </p:nvSpPr>
        <p:spPr>
          <a:xfrm>
            <a:off x="3651107" y="5357932"/>
            <a:ext cx="1036800" cy="1036800"/>
          </a:xfrm>
          <a:prstGeom prst="arc">
            <a:avLst>
              <a:gd name="adj1" fmla="val 16200000"/>
              <a:gd name="adj2" fmla="val 18490147"/>
            </a:avLst>
          </a:prstGeom>
          <a:solidFill>
            <a:schemeClr val="tx1">
              <a:lumMod val="95000"/>
              <a:lumOff val="5000"/>
            </a:schemeClr>
          </a:solidFill>
          <a:ln w="127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5" name="Picture 144">
            <a:extLst>
              <a:ext uri="{FF2B5EF4-FFF2-40B4-BE49-F238E27FC236}">
                <a16:creationId xmlns:a16="http://schemas.microsoft.com/office/drawing/2014/main" id="{F42273CF-331B-F34A-B9A0-CE6D8B756A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593" y="6263223"/>
            <a:ext cx="546735" cy="38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1902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6CAC493-A4B2-6F45-926A-B481BC761E47}" vid="{D299F253-81D0-9A4F-B7EF-DB453AF0914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</TotalTime>
  <Words>57</Words>
  <Application>Microsoft Macintosh PowerPoint</Application>
  <PresentationFormat>A4 Paper (210x297 mm)</PresentationFormat>
  <Paragraphs>33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Century Gothic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Mrs N Cooper</dc:creator>
  <cp:lastModifiedBy>Mrs N Cooper</cp:lastModifiedBy>
  <cp:revision>1</cp:revision>
  <dcterms:created xsi:type="dcterms:W3CDTF">2021-11-03T18:57:43Z</dcterms:created>
  <dcterms:modified xsi:type="dcterms:W3CDTF">2021-11-03T19:25:17Z</dcterms:modified>
</cp:coreProperties>
</file>