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66"/>
    <p:restoredTop sz="94635"/>
  </p:normalViewPr>
  <p:slideViewPr>
    <p:cSldViewPr snapToGrid="0" snapToObjects="1">
      <p:cViewPr>
        <p:scale>
          <a:sx n="62" d="100"/>
          <a:sy n="62" d="100"/>
        </p:scale>
        <p:origin x="1352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4057-461B-AE4E-B20F-74EB88B8A6F2}" type="datetimeFigureOut">
              <a:rPr lang="en-GB" smtClean="0"/>
              <a:t>08/01/2022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B2D4-F26F-7B4D-BA46-E04110E36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912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4057-461B-AE4E-B20F-74EB88B8A6F2}" type="datetimeFigureOut">
              <a:rPr lang="en-GB" smtClean="0"/>
              <a:t>08/01/2022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B2D4-F26F-7B4D-BA46-E04110E36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100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4057-461B-AE4E-B20F-74EB88B8A6F2}" type="datetimeFigureOut">
              <a:rPr lang="en-GB" smtClean="0"/>
              <a:t>08/01/2022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B2D4-F26F-7B4D-BA46-E04110E36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396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4057-461B-AE4E-B20F-74EB88B8A6F2}" type="datetimeFigureOut">
              <a:rPr lang="en-GB" smtClean="0"/>
              <a:t>08/01/2022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B2D4-F26F-7B4D-BA46-E04110E36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53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4057-461B-AE4E-B20F-74EB88B8A6F2}" type="datetimeFigureOut">
              <a:rPr lang="en-GB" smtClean="0"/>
              <a:t>08/01/2022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B2D4-F26F-7B4D-BA46-E04110E36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048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4057-461B-AE4E-B20F-74EB88B8A6F2}" type="datetimeFigureOut">
              <a:rPr lang="en-GB" smtClean="0"/>
              <a:t>08/01/2022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B2D4-F26F-7B4D-BA46-E04110E36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510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4057-461B-AE4E-B20F-74EB88B8A6F2}" type="datetimeFigureOut">
              <a:rPr lang="en-GB" smtClean="0"/>
              <a:t>08/01/2022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B2D4-F26F-7B4D-BA46-E04110E36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180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4057-461B-AE4E-B20F-74EB88B8A6F2}" type="datetimeFigureOut">
              <a:rPr lang="en-GB" smtClean="0"/>
              <a:t>08/01/2022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B2D4-F26F-7B4D-BA46-E04110E36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048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4057-461B-AE4E-B20F-74EB88B8A6F2}" type="datetimeFigureOut">
              <a:rPr lang="en-GB" smtClean="0"/>
              <a:t>08/01/2022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B2D4-F26F-7B4D-BA46-E04110E36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787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4057-461B-AE4E-B20F-74EB88B8A6F2}" type="datetimeFigureOut">
              <a:rPr lang="en-GB" smtClean="0"/>
              <a:t>08/01/2022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B2D4-F26F-7B4D-BA46-E04110E36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616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4057-461B-AE4E-B20F-74EB88B8A6F2}" type="datetimeFigureOut">
              <a:rPr lang="en-GB" smtClean="0"/>
              <a:t>08/01/2022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B2D4-F26F-7B4D-BA46-E04110E36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2294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44057-461B-AE4E-B20F-74EB88B8A6F2}" type="datetimeFigureOut">
              <a:rPr lang="en-GB" smtClean="0"/>
              <a:t>08/01/2022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DB2D4-F26F-7B4D-BA46-E04110E36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6045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" name="Table 2">
            <a:extLst>
              <a:ext uri="{FF2B5EF4-FFF2-40B4-BE49-F238E27FC236}">
                <a16:creationId xmlns:a16="http://schemas.microsoft.com/office/drawing/2014/main" id="{D01F8E6A-F865-F347-9922-F74B48462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666092"/>
              </p:ext>
            </p:extLst>
          </p:nvPr>
        </p:nvGraphicFramePr>
        <p:xfrm>
          <a:off x="32249" y="4912839"/>
          <a:ext cx="6523893" cy="34272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8080">
                  <a:extLst>
                    <a:ext uri="{9D8B030D-6E8A-4147-A177-3AD203B41FA5}">
                      <a16:colId xmlns:a16="http://schemas.microsoft.com/office/drawing/2014/main" val="4183602638"/>
                    </a:ext>
                  </a:extLst>
                </a:gridCol>
                <a:gridCol w="2140144">
                  <a:extLst>
                    <a:ext uri="{9D8B030D-6E8A-4147-A177-3AD203B41FA5}">
                      <a16:colId xmlns:a16="http://schemas.microsoft.com/office/drawing/2014/main" val="4189723256"/>
                    </a:ext>
                  </a:extLst>
                </a:gridCol>
                <a:gridCol w="2075669">
                  <a:extLst>
                    <a:ext uri="{9D8B030D-6E8A-4147-A177-3AD203B41FA5}">
                      <a16:colId xmlns:a16="http://schemas.microsoft.com/office/drawing/2014/main" val="860892440"/>
                    </a:ext>
                  </a:extLst>
                </a:gridCol>
              </a:tblGrid>
              <a:tr h="133456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6839204"/>
                  </a:ext>
                </a:extLst>
              </a:tr>
              <a:tr h="209266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330736"/>
                  </a:ext>
                </a:extLst>
              </a:tr>
            </a:tbl>
          </a:graphicData>
        </a:graphic>
      </p:graphicFrame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FA5E65C2-5570-5949-92C7-F5B3DA2A09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543793"/>
              </p:ext>
            </p:extLst>
          </p:nvPr>
        </p:nvGraphicFramePr>
        <p:xfrm>
          <a:off x="62123" y="662069"/>
          <a:ext cx="6523893" cy="34272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8080">
                  <a:extLst>
                    <a:ext uri="{9D8B030D-6E8A-4147-A177-3AD203B41FA5}">
                      <a16:colId xmlns:a16="http://schemas.microsoft.com/office/drawing/2014/main" val="4183602638"/>
                    </a:ext>
                  </a:extLst>
                </a:gridCol>
                <a:gridCol w="1846052">
                  <a:extLst>
                    <a:ext uri="{9D8B030D-6E8A-4147-A177-3AD203B41FA5}">
                      <a16:colId xmlns:a16="http://schemas.microsoft.com/office/drawing/2014/main" val="4189723256"/>
                    </a:ext>
                  </a:extLst>
                </a:gridCol>
                <a:gridCol w="2369761">
                  <a:extLst>
                    <a:ext uri="{9D8B030D-6E8A-4147-A177-3AD203B41FA5}">
                      <a16:colId xmlns:a16="http://schemas.microsoft.com/office/drawing/2014/main" val="860892440"/>
                    </a:ext>
                  </a:extLst>
                </a:gridCol>
              </a:tblGrid>
              <a:tr h="133456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6839204"/>
                  </a:ext>
                </a:extLst>
              </a:tr>
              <a:tr h="209266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330736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4764F66C-88FC-C34F-AE45-4311BF9282FE}"/>
              </a:ext>
            </a:extLst>
          </p:cNvPr>
          <p:cNvGrpSpPr/>
          <p:nvPr/>
        </p:nvGrpSpPr>
        <p:grpSpPr>
          <a:xfrm>
            <a:off x="195395" y="734750"/>
            <a:ext cx="2267595" cy="1194546"/>
            <a:chOff x="914400" y="5335793"/>
            <a:chExt cx="2267595" cy="119454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29CCFDD-D260-8542-B675-C16D68E138DE}"/>
                </a:ext>
              </a:extLst>
            </p:cNvPr>
            <p:cNvSpPr/>
            <p:nvPr/>
          </p:nvSpPr>
          <p:spPr>
            <a:xfrm>
              <a:off x="920663" y="5581450"/>
              <a:ext cx="1366221" cy="71000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Parallelogram 3">
              <a:extLst>
                <a:ext uri="{FF2B5EF4-FFF2-40B4-BE49-F238E27FC236}">
                  <a16:creationId xmlns:a16="http://schemas.microsoft.com/office/drawing/2014/main" id="{1B947250-352D-EC46-8644-C0394B384576}"/>
                </a:ext>
              </a:extLst>
            </p:cNvPr>
            <p:cNvSpPr/>
            <p:nvPr/>
          </p:nvSpPr>
          <p:spPr>
            <a:xfrm>
              <a:off x="914400" y="5335793"/>
              <a:ext cx="1605963" cy="247426"/>
            </a:xfrm>
            <a:prstGeom prst="parallelogram">
              <a:avLst>
                <a:gd name="adj" fmla="val 96429"/>
              </a:avLst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Parallelogram 4">
              <a:extLst>
                <a:ext uri="{FF2B5EF4-FFF2-40B4-BE49-F238E27FC236}">
                  <a16:creationId xmlns:a16="http://schemas.microsoft.com/office/drawing/2014/main" id="{C4EAF1AD-5FF9-FA4E-A42C-41DF68C110AB}"/>
                </a:ext>
              </a:extLst>
            </p:cNvPr>
            <p:cNvSpPr/>
            <p:nvPr/>
          </p:nvSpPr>
          <p:spPr>
            <a:xfrm rot="16200000" flipH="1">
              <a:off x="1925794" y="5696884"/>
              <a:ext cx="949399" cy="239743"/>
            </a:xfrm>
            <a:prstGeom prst="parallelogram">
              <a:avLst>
                <a:gd name="adj" fmla="val 98718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61647B3-0292-CB4F-8687-CA2F3D305E34}"/>
                </a:ext>
              </a:extLst>
            </p:cNvPr>
            <p:cNvSpPr txBox="1"/>
            <p:nvPr/>
          </p:nvSpPr>
          <p:spPr>
            <a:xfrm>
              <a:off x="1285677" y="6222562"/>
              <a:ext cx="7452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6cm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75BE8E9-3F80-B047-BE83-16138B4E5682}"/>
                </a:ext>
              </a:extLst>
            </p:cNvPr>
            <p:cNvSpPr txBox="1"/>
            <p:nvPr/>
          </p:nvSpPr>
          <p:spPr>
            <a:xfrm>
              <a:off x="2293147" y="6068673"/>
              <a:ext cx="7452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2cm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0A40E56-211A-A046-8444-677DAA284556}"/>
                </a:ext>
              </a:extLst>
            </p:cNvPr>
            <p:cNvSpPr txBox="1"/>
            <p:nvPr/>
          </p:nvSpPr>
          <p:spPr>
            <a:xfrm>
              <a:off x="2436697" y="5518168"/>
              <a:ext cx="7452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4cm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670E940-DBB5-CF41-AA8F-4D3E176BE06C}"/>
              </a:ext>
            </a:extLst>
          </p:cNvPr>
          <p:cNvGrpSpPr/>
          <p:nvPr/>
        </p:nvGrpSpPr>
        <p:grpSpPr>
          <a:xfrm>
            <a:off x="283493" y="2026239"/>
            <a:ext cx="1770775" cy="1982660"/>
            <a:chOff x="2524733" y="995264"/>
            <a:chExt cx="1770775" cy="19826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AFBD78A-1552-A049-9A70-91A2FF00C804}"/>
                </a:ext>
              </a:extLst>
            </p:cNvPr>
            <p:cNvSpPr/>
            <p:nvPr/>
          </p:nvSpPr>
          <p:spPr>
            <a:xfrm>
              <a:off x="2927504" y="995264"/>
              <a:ext cx="954347" cy="40277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F7D5A8B-76F6-B64F-9DED-4784D4B2917C}"/>
                </a:ext>
              </a:extLst>
            </p:cNvPr>
            <p:cNvSpPr/>
            <p:nvPr/>
          </p:nvSpPr>
          <p:spPr>
            <a:xfrm>
              <a:off x="2927504" y="1398036"/>
              <a:ext cx="954347" cy="58855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FD53792-53EE-1F46-97A8-64FAD72C32BC}"/>
                </a:ext>
              </a:extLst>
            </p:cNvPr>
            <p:cNvSpPr/>
            <p:nvPr/>
          </p:nvSpPr>
          <p:spPr>
            <a:xfrm>
              <a:off x="2927504" y="1986594"/>
              <a:ext cx="954347" cy="40277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6906A7F-3916-9745-B1AF-E713CD43E646}"/>
                </a:ext>
              </a:extLst>
            </p:cNvPr>
            <p:cNvSpPr/>
            <p:nvPr/>
          </p:nvSpPr>
          <p:spPr>
            <a:xfrm>
              <a:off x="2927504" y="2389366"/>
              <a:ext cx="954347" cy="58855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3DC6249-52AD-414E-BC36-C4FA9A8E6630}"/>
                </a:ext>
              </a:extLst>
            </p:cNvPr>
            <p:cNvSpPr/>
            <p:nvPr/>
          </p:nvSpPr>
          <p:spPr>
            <a:xfrm>
              <a:off x="3881851" y="1398036"/>
              <a:ext cx="413657" cy="58855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F527693-62C4-F245-859F-E15799BA6EDC}"/>
                </a:ext>
              </a:extLst>
            </p:cNvPr>
            <p:cNvSpPr/>
            <p:nvPr/>
          </p:nvSpPr>
          <p:spPr>
            <a:xfrm>
              <a:off x="2524733" y="1398036"/>
              <a:ext cx="413657" cy="58855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5738CF4-42AF-BC45-AABA-7944B1432E58}"/>
              </a:ext>
            </a:extLst>
          </p:cNvPr>
          <p:cNvGrpSpPr/>
          <p:nvPr/>
        </p:nvGrpSpPr>
        <p:grpSpPr>
          <a:xfrm>
            <a:off x="4370931" y="961203"/>
            <a:ext cx="2479913" cy="923273"/>
            <a:chOff x="193429" y="5256252"/>
            <a:chExt cx="2479913" cy="92327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F7C6657-DA02-DB4E-B6EC-F95F33CA5B82}"/>
                </a:ext>
              </a:extLst>
            </p:cNvPr>
            <p:cNvSpPr/>
            <p:nvPr/>
          </p:nvSpPr>
          <p:spPr>
            <a:xfrm>
              <a:off x="193429" y="5478696"/>
              <a:ext cx="1584000" cy="44711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7E6BAE60-054B-D445-9671-220492E67068}"/>
                </a:ext>
              </a:extLst>
            </p:cNvPr>
            <p:cNvSpPr/>
            <p:nvPr/>
          </p:nvSpPr>
          <p:spPr>
            <a:xfrm>
              <a:off x="193429" y="5257283"/>
              <a:ext cx="1800000" cy="216000"/>
            </a:xfrm>
            <a:prstGeom prst="parallelogram">
              <a:avLst>
                <a:gd name="adj" fmla="val 104075"/>
              </a:avLst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F0E42C92-483C-AA47-BD16-97373BB9F78F}"/>
                </a:ext>
              </a:extLst>
            </p:cNvPr>
            <p:cNvSpPr/>
            <p:nvPr/>
          </p:nvSpPr>
          <p:spPr>
            <a:xfrm rot="16200000" flipH="1">
              <a:off x="1548505" y="5485177"/>
              <a:ext cx="669557" cy="211708"/>
            </a:xfrm>
            <a:prstGeom prst="parallelogram">
              <a:avLst>
                <a:gd name="adj" fmla="val 98718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922FECD-3949-914D-A84E-B21EE8F6B3DC}"/>
                </a:ext>
              </a:extLst>
            </p:cNvPr>
            <p:cNvSpPr txBox="1"/>
            <p:nvPr/>
          </p:nvSpPr>
          <p:spPr>
            <a:xfrm>
              <a:off x="696911" y="5871748"/>
              <a:ext cx="7452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8cm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82622C4-F726-214A-A3B6-F9915D9A144C}"/>
                </a:ext>
              </a:extLst>
            </p:cNvPr>
            <p:cNvSpPr txBox="1"/>
            <p:nvPr/>
          </p:nvSpPr>
          <p:spPr>
            <a:xfrm>
              <a:off x="1928044" y="5356872"/>
              <a:ext cx="7452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2cm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9EF9430-AB7A-DC4D-8886-5BC2E5E4318B}"/>
                </a:ext>
              </a:extLst>
            </p:cNvPr>
            <p:cNvSpPr txBox="1"/>
            <p:nvPr/>
          </p:nvSpPr>
          <p:spPr>
            <a:xfrm>
              <a:off x="1783118" y="5717860"/>
              <a:ext cx="7452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2cm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FD1C738-3A4A-CB43-8C84-5A9A2528CCCE}"/>
              </a:ext>
            </a:extLst>
          </p:cNvPr>
          <p:cNvGrpSpPr/>
          <p:nvPr/>
        </p:nvGrpSpPr>
        <p:grpSpPr>
          <a:xfrm>
            <a:off x="2860565" y="736832"/>
            <a:ext cx="1376909" cy="1179093"/>
            <a:chOff x="667660" y="3162200"/>
            <a:chExt cx="1376909" cy="1179093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87AAFFB-B453-064D-B9E2-05EF79E85AEB}"/>
                </a:ext>
              </a:extLst>
            </p:cNvPr>
            <p:cNvSpPr/>
            <p:nvPr/>
          </p:nvSpPr>
          <p:spPr>
            <a:xfrm>
              <a:off x="709710" y="3392405"/>
              <a:ext cx="425211" cy="71000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Parallelogram 25">
              <a:extLst>
                <a:ext uri="{FF2B5EF4-FFF2-40B4-BE49-F238E27FC236}">
                  <a16:creationId xmlns:a16="http://schemas.microsoft.com/office/drawing/2014/main" id="{52CEA03C-2878-3B48-B804-ACA8BA664438}"/>
                </a:ext>
              </a:extLst>
            </p:cNvPr>
            <p:cNvSpPr/>
            <p:nvPr/>
          </p:nvSpPr>
          <p:spPr>
            <a:xfrm>
              <a:off x="709710" y="3162200"/>
              <a:ext cx="661198" cy="226800"/>
            </a:xfrm>
            <a:prstGeom prst="parallelogram">
              <a:avLst>
                <a:gd name="adj" fmla="val 104075"/>
              </a:avLst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Parallelogram 26">
              <a:extLst>
                <a:ext uri="{FF2B5EF4-FFF2-40B4-BE49-F238E27FC236}">
                  <a16:creationId xmlns:a16="http://schemas.microsoft.com/office/drawing/2014/main" id="{7838B27E-19BC-284D-8637-D02A413CE18F}"/>
                </a:ext>
              </a:extLst>
            </p:cNvPr>
            <p:cNvSpPr/>
            <p:nvPr/>
          </p:nvSpPr>
          <p:spPr>
            <a:xfrm rot="16200000" flipH="1">
              <a:off x="780932" y="3512434"/>
              <a:ext cx="940210" cy="239743"/>
            </a:xfrm>
            <a:prstGeom prst="parallelogram">
              <a:avLst>
                <a:gd name="adj" fmla="val 98718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0FDF1B9-BCBA-3846-A80C-3BD28542ED71}"/>
                </a:ext>
              </a:extLst>
            </p:cNvPr>
            <p:cNvSpPr txBox="1"/>
            <p:nvPr/>
          </p:nvSpPr>
          <p:spPr>
            <a:xfrm>
              <a:off x="667660" y="4033516"/>
              <a:ext cx="7452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2cm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9477250-740B-624D-BDB3-B5F65928D8FC}"/>
                </a:ext>
              </a:extLst>
            </p:cNvPr>
            <p:cNvSpPr txBox="1"/>
            <p:nvPr/>
          </p:nvSpPr>
          <p:spPr>
            <a:xfrm>
              <a:off x="1131165" y="3912313"/>
              <a:ext cx="7452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2cm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1311E39-B829-5740-8678-586E63445FBB}"/>
                </a:ext>
              </a:extLst>
            </p:cNvPr>
            <p:cNvSpPr txBox="1"/>
            <p:nvPr/>
          </p:nvSpPr>
          <p:spPr>
            <a:xfrm>
              <a:off x="1299271" y="3356314"/>
              <a:ext cx="7452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4cm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045BC43-FAFC-154B-B035-D56EAC630AE4}"/>
              </a:ext>
            </a:extLst>
          </p:cNvPr>
          <p:cNvGrpSpPr/>
          <p:nvPr/>
        </p:nvGrpSpPr>
        <p:grpSpPr>
          <a:xfrm>
            <a:off x="2681667" y="2015967"/>
            <a:ext cx="1224818" cy="1994216"/>
            <a:chOff x="2511792" y="3111080"/>
            <a:chExt cx="1224818" cy="199421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9DC5DE9-0422-404E-BD4C-BA6E1977BB1D}"/>
                </a:ext>
              </a:extLst>
            </p:cNvPr>
            <p:cNvSpPr/>
            <p:nvPr/>
          </p:nvSpPr>
          <p:spPr>
            <a:xfrm>
              <a:off x="2927504" y="3111080"/>
              <a:ext cx="395449" cy="40277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CACB2F8-E8A0-0346-9BC9-2304291B94F2}"/>
                </a:ext>
              </a:extLst>
            </p:cNvPr>
            <p:cNvSpPr/>
            <p:nvPr/>
          </p:nvSpPr>
          <p:spPr>
            <a:xfrm>
              <a:off x="2914563" y="3513852"/>
              <a:ext cx="406335" cy="58855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3FD9495-185A-B140-B6BD-6638CC7D7E2F}"/>
                </a:ext>
              </a:extLst>
            </p:cNvPr>
            <p:cNvSpPr/>
            <p:nvPr/>
          </p:nvSpPr>
          <p:spPr>
            <a:xfrm>
              <a:off x="2925449" y="4107617"/>
              <a:ext cx="395449" cy="40277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89E3E53-740A-834F-9223-FB1A0105BC1B}"/>
                </a:ext>
              </a:extLst>
            </p:cNvPr>
            <p:cNvSpPr/>
            <p:nvPr/>
          </p:nvSpPr>
          <p:spPr>
            <a:xfrm>
              <a:off x="2925449" y="4516738"/>
              <a:ext cx="395449" cy="58855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6EC3B86-CF6E-1548-A7AB-6C6C451602F9}"/>
                </a:ext>
              </a:extLst>
            </p:cNvPr>
            <p:cNvSpPr/>
            <p:nvPr/>
          </p:nvSpPr>
          <p:spPr>
            <a:xfrm>
              <a:off x="3322953" y="3517870"/>
              <a:ext cx="413657" cy="58855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0DCB10A-BA09-0A4C-BC8E-120A31B7BD06}"/>
                </a:ext>
              </a:extLst>
            </p:cNvPr>
            <p:cNvSpPr/>
            <p:nvPr/>
          </p:nvSpPr>
          <p:spPr>
            <a:xfrm>
              <a:off x="2511792" y="3513852"/>
              <a:ext cx="413657" cy="58855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58733E5A-27D3-5A4E-980F-E1E815B747CD}"/>
              </a:ext>
            </a:extLst>
          </p:cNvPr>
          <p:cNvSpPr/>
          <p:nvPr/>
        </p:nvSpPr>
        <p:spPr>
          <a:xfrm>
            <a:off x="667276" y="5314944"/>
            <a:ext cx="745298" cy="71000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Parallelogram 37">
            <a:extLst>
              <a:ext uri="{FF2B5EF4-FFF2-40B4-BE49-F238E27FC236}">
                <a16:creationId xmlns:a16="http://schemas.microsoft.com/office/drawing/2014/main" id="{833BCAA4-C540-6B41-BD1E-6798A977C7F2}"/>
              </a:ext>
            </a:extLst>
          </p:cNvPr>
          <p:cNvSpPr/>
          <p:nvPr/>
        </p:nvSpPr>
        <p:spPr>
          <a:xfrm>
            <a:off x="667275" y="5105576"/>
            <a:ext cx="972000" cy="209896"/>
          </a:xfrm>
          <a:prstGeom prst="parallelogram">
            <a:avLst>
              <a:gd name="adj" fmla="val 104075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Parallelogram 38">
            <a:extLst>
              <a:ext uri="{FF2B5EF4-FFF2-40B4-BE49-F238E27FC236}">
                <a16:creationId xmlns:a16="http://schemas.microsoft.com/office/drawing/2014/main" id="{20335B9A-476E-614C-B008-59844E10D222}"/>
              </a:ext>
            </a:extLst>
          </p:cNvPr>
          <p:cNvSpPr/>
          <p:nvPr/>
        </p:nvSpPr>
        <p:spPr>
          <a:xfrm rot="16200000" flipH="1">
            <a:off x="1066238" y="5451912"/>
            <a:ext cx="919372" cy="226701"/>
          </a:xfrm>
          <a:prstGeom prst="parallelogram">
            <a:avLst>
              <a:gd name="adj" fmla="val 98718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90048B6-EFBD-E049-AC7B-6BA6D63911A6}"/>
              </a:ext>
            </a:extLst>
          </p:cNvPr>
          <p:cNvSpPr txBox="1"/>
          <p:nvPr/>
        </p:nvSpPr>
        <p:spPr>
          <a:xfrm>
            <a:off x="690725" y="5968527"/>
            <a:ext cx="745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4cm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684DF82-3791-EB43-A9D7-BCA2460FA32A}"/>
              </a:ext>
            </a:extLst>
          </p:cNvPr>
          <p:cNvSpPr txBox="1"/>
          <p:nvPr/>
        </p:nvSpPr>
        <p:spPr>
          <a:xfrm>
            <a:off x="169185" y="5454013"/>
            <a:ext cx="745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2cm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86D6923-38AA-954D-9CDB-1D274E8AF7C4}"/>
              </a:ext>
            </a:extLst>
          </p:cNvPr>
          <p:cNvSpPr txBox="1"/>
          <p:nvPr/>
        </p:nvSpPr>
        <p:spPr>
          <a:xfrm>
            <a:off x="1453714" y="5814638"/>
            <a:ext cx="745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3cm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6C6AD73-99BF-A949-9725-D16693ECB744}"/>
              </a:ext>
            </a:extLst>
          </p:cNvPr>
          <p:cNvGrpSpPr/>
          <p:nvPr/>
        </p:nvGrpSpPr>
        <p:grpSpPr>
          <a:xfrm>
            <a:off x="4585399" y="2471307"/>
            <a:ext cx="1770775" cy="1165253"/>
            <a:chOff x="2440823" y="5226896"/>
            <a:chExt cx="1770775" cy="1982660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7B50EBD-8B3E-7B43-8304-26A5E81C5714}"/>
                </a:ext>
              </a:extLst>
            </p:cNvPr>
            <p:cNvSpPr/>
            <p:nvPr/>
          </p:nvSpPr>
          <p:spPr>
            <a:xfrm>
              <a:off x="2843594" y="5226896"/>
              <a:ext cx="954347" cy="40277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F89249A-C0AE-2041-8824-3E0C3496412A}"/>
                </a:ext>
              </a:extLst>
            </p:cNvPr>
            <p:cNvSpPr/>
            <p:nvPr/>
          </p:nvSpPr>
          <p:spPr>
            <a:xfrm>
              <a:off x="2843594" y="5629668"/>
              <a:ext cx="954347" cy="58855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BC49E7F-5601-1E41-95B9-F39882CC4A29}"/>
                </a:ext>
              </a:extLst>
            </p:cNvPr>
            <p:cNvSpPr/>
            <p:nvPr/>
          </p:nvSpPr>
          <p:spPr>
            <a:xfrm>
              <a:off x="2843594" y="6218226"/>
              <a:ext cx="954347" cy="40277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1C13086-CA6A-924A-A00D-FEFCBF45FAEA}"/>
                </a:ext>
              </a:extLst>
            </p:cNvPr>
            <p:cNvSpPr/>
            <p:nvPr/>
          </p:nvSpPr>
          <p:spPr>
            <a:xfrm>
              <a:off x="2843594" y="6620998"/>
              <a:ext cx="954347" cy="58855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CEEADA2-07D0-6947-955A-C5AA8694652D}"/>
                </a:ext>
              </a:extLst>
            </p:cNvPr>
            <p:cNvSpPr/>
            <p:nvPr/>
          </p:nvSpPr>
          <p:spPr>
            <a:xfrm>
              <a:off x="3797941" y="5629668"/>
              <a:ext cx="413657" cy="58855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64566B74-282B-3348-945E-77163D6E450B}"/>
                </a:ext>
              </a:extLst>
            </p:cNvPr>
            <p:cNvSpPr/>
            <p:nvPr/>
          </p:nvSpPr>
          <p:spPr>
            <a:xfrm>
              <a:off x="2440823" y="5629668"/>
              <a:ext cx="413657" cy="58855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A27103B9-9A93-F042-811A-AD922A891D0A}"/>
              </a:ext>
            </a:extLst>
          </p:cNvPr>
          <p:cNvSpPr/>
          <p:nvPr/>
        </p:nvSpPr>
        <p:spPr>
          <a:xfrm>
            <a:off x="5157269" y="5275772"/>
            <a:ext cx="1067401" cy="71000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Parallelogram 54">
            <a:extLst>
              <a:ext uri="{FF2B5EF4-FFF2-40B4-BE49-F238E27FC236}">
                <a16:creationId xmlns:a16="http://schemas.microsoft.com/office/drawing/2014/main" id="{985B867E-B8A9-BA4C-84F9-029BD8AB1A88}"/>
              </a:ext>
            </a:extLst>
          </p:cNvPr>
          <p:cNvSpPr/>
          <p:nvPr/>
        </p:nvSpPr>
        <p:spPr>
          <a:xfrm flipH="1">
            <a:off x="4935220" y="5066404"/>
            <a:ext cx="1289450" cy="209896"/>
          </a:xfrm>
          <a:prstGeom prst="parallelogram">
            <a:avLst>
              <a:gd name="adj" fmla="val 104075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Parallelogram 55">
            <a:extLst>
              <a:ext uri="{FF2B5EF4-FFF2-40B4-BE49-F238E27FC236}">
                <a16:creationId xmlns:a16="http://schemas.microsoft.com/office/drawing/2014/main" id="{AC0C406C-CBE3-1B44-903E-F96E5FE9444A}"/>
              </a:ext>
            </a:extLst>
          </p:cNvPr>
          <p:cNvSpPr/>
          <p:nvPr/>
        </p:nvSpPr>
        <p:spPr>
          <a:xfrm rot="5400000">
            <a:off x="4594043" y="5414889"/>
            <a:ext cx="919372" cy="226701"/>
          </a:xfrm>
          <a:prstGeom prst="parallelogram">
            <a:avLst>
              <a:gd name="adj" fmla="val 98718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F97E18A-C143-EE41-B74D-B7924BB80213}"/>
              </a:ext>
            </a:extLst>
          </p:cNvPr>
          <p:cNvSpPr txBox="1"/>
          <p:nvPr/>
        </p:nvSpPr>
        <p:spPr>
          <a:xfrm>
            <a:off x="5293814" y="4817015"/>
            <a:ext cx="745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5cm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BEA4B30-7E7A-7A4E-A5DF-FE61C2269191}"/>
              </a:ext>
            </a:extLst>
          </p:cNvPr>
          <p:cNvSpPr txBox="1"/>
          <p:nvPr/>
        </p:nvSpPr>
        <p:spPr>
          <a:xfrm>
            <a:off x="6025057" y="4980227"/>
            <a:ext cx="745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2cm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28A470E-3E8A-3844-8035-C558C65DA35D}"/>
              </a:ext>
            </a:extLst>
          </p:cNvPr>
          <p:cNvSpPr txBox="1"/>
          <p:nvPr/>
        </p:nvSpPr>
        <p:spPr>
          <a:xfrm>
            <a:off x="6167464" y="5497372"/>
            <a:ext cx="745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3cm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B8E1273-8890-B44F-AC7D-1CFC9D4EC7BA}"/>
              </a:ext>
            </a:extLst>
          </p:cNvPr>
          <p:cNvGrpSpPr/>
          <p:nvPr/>
        </p:nvGrpSpPr>
        <p:grpSpPr>
          <a:xfrm>
            <a:off x="450965" y="6425064"/>
            <a:ext cx="1224818" cy="1994216"/>
            <a:chOff x="2511792" y="3111080"/>
            <a:chExt cx="1224818" cy="1994216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D6DC99E5-2952-834E-BEC5-47C176CBF260}"/>
                </a:ext>
              </a:extLst>
            </p:cNvPr>
            <p:cNvSpPr/>
            <p:nvPr/>
          </p:nvSpPr>
          <p:spPr>
            <a:xfrm>
              <a:off x="2927504" y="3111080"/>
              <a:ext cx="395449" cy="40277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C850DB6C-E98D-7648-AD24-90CDB6D6AA7C}"/>
                </a:ext>
              </a:extLst>
            </p:cNvPr>
            <p:cNvSpPr/>
            <p:nvPr/>
          </p:nvSpPr>
          <p:spPr>
            <a:xfrm>
              <a:off x="2914563" y="3513852"/>
              <a:ext cx="406335" cy="58855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9BF55468-59F0-6F40-A42B-121FA0E0FBBC}"/>
                </a:ext>
              </a:extLst>
            </p:cNvPr>
            <p:cNvSpPr/>
            <p:nvPr/>
          </p:nvSpPr>
          <p:spPr>
            <a:xfrm>
              <a:off x="2925449" y="4107617"/>
              <a:ext cx="395449" cy="40277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540E9CA-FDE6-2C43-AF45-A96FAA5652AB}"/>
                </a:ext>
              </a:extLst>
            </p:cNvPr>
            <p:cNvSpPr/>
            <p:nvPr/>
          </p:nvSpPr>
          <p:spPr>
            <a:xfrm>
              <a:off x="2925449" y="4516738"/>
              <a:ext cx="395449" cy="58855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D027623B-374F-E84D-B19F-07BA960EA94C}"/>
                </a:ext>
              </a:extLst>
            </p:cNvPr>
            <p:cNvSpPr/>
            <p:nvPr/>
          </p:nvSpPr>
          <p:spPr>
            <a:xfrm>
              <a:off x="3322953" y="3517870"/>
              <a:ext cx="413657" cy="58855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150E5A6A-1C9F-4E46-A737-8B8DC9F99876}"/>
                </a:ext>
              </a:extLst>
            </p:cNvPr>
            <p:cNvSpPr/>
            <p:nvPr/>
          </p:nvSpPr>
          <p:spPr>
            <a:xfrm>
              <a:off x="2511792" y="3513852"/>
              <a:ext cx="413657" cy="58855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80333ED-005F-3A4C-B01D-59E7054024DE}"/>
              </a:ext>
            </a:extLst>
          </p:cNvPr>
          <p:cNvGrpSpPr/>
          <p:nvPr/>
        </p:nvGrpSpPr>
        <p:grpSpPr>
          <a:xfrm>
            <a:off x="4846854" y="6352988"/>
            <a:ext cx="1770775" cy="1982660"/>
            <a:chOff x="2524733" y="995264"/>
            <a:chExt cx="1770775" cy="1982660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851AFC5-BE90-7E4D-B548-3916D1324631}"/>
                </a:ext>
              </a:extLst>
            </p:cNvPr>
            <p:cNvSpPr/>
            <p:nvPr/>
          </p:nvSpPr>
          <p:spPr>
            <a:xfrm>
              <a:off x="2927504" y="995264"/>
              <a:ext cx="954347" cy="40277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FCEAE5C-44A6-524A-89F1-0AC15003DA1B}"/>
                </a:ext>
              </a:extLst>
            </p:cNvPr>
            <p:cNvSpPr/>
            <p:nvPr/>
          </p:nvSpPr>
          <p:spPr>
            <a:xfrm>
              <a:off x="2927504" y="1398036"/>
              <a:ext cx="954347" cy="58855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628B61F1-B3D7-9F40-B2CB-8BAC59BAF998}"/>
                </a:ext>
              </a:extLst>
            </p:cNvPr>
            <p:cNvSpPr/>
            <p:nvPr/>
          </p:nvSpPr>
          <p:spPr>
            <a:xfrm>
              <a:off x="2927504" y="1986594"/>
              <a:ext cx="954347" cy="40277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11803CED-0C59-E943-A605-810A0CBA6FE0}"/>
                </a:ext>
              </a:extLst>
            </p:cNvPr>
            <p:cNvSpPr/>
            <p:nvPr/>
          </p:nvSpPr>
          <p:spPr>
            <a:xfrm>
              <a:off x="2927504" y="2389366"/>
              <a:ext cx="954347" cy="58855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FDFCD9FB-19F0-0D4B-A879-DD0D95C3C836}"/>
                </a:ext>
              </a:extLst>
            </p:cNvPr>
            <p:cNvSpPr/>
            <p:nvPr/>
          </p:nvSpPr>
          <p:spPr>
            <a:xfrm>
              <a:off x="3881851" y="1398036"/>
              <a:ext cx="413657" cy="58855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028C0A9E-A5F3-4441-8B5D-295D4AFAF173}"/>
                </a:ext>
              </a:extLst>
            </p:cNvPr>
            <p:cNvSpPr/>
            <p:nvPr/>
          </p:nvSpPr>
          <p:spPr>
            <a:xfrm>
              <a:off x="2524733" y="1398036"/>
              <a:ext cx="413657" cy="58855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D743C0AC-C48B-EC40-BC49-579D7386BC11}"/>
              </a:ext>
            </a:extLst>
          </p:cNvPr>
          <p:cNvGrpSpPr/>
          <p:nvPr/>
        </p:nvGrpSpPr>
        <p:grpSpPr>
          <a:xfrm>
            <a:off x="2730178" y="6453227"/>
            <a:ext cx="1357118" cy="912110"/>
            <a:chOff x="2927504" y="995264"/>
            <a:chExt cx="1357118" cy="912110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3A81F5D3-A517-774D-B180-39B4E28ADC32}"/>
                </a:ext>
              </a:extLst>
            </p:cNvPr>
            <p:cNvSpPr/>
            <p:nvPr/>
          </p:nvSpPr>
          <p:spPr>
            <a:xfrm>
              <a:off x="3341161" y="995264"/>
              <a:ext cx="540690" cy="40277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EF242F69-EA21-6541-8F68-225A45A496C3}"/>
                </a:ext>
              </a:extLst>
            </p:cNvPr>
            <p:cNvSpPr/>
            <p:nvPr/>
          </p:nvSpPr>
          <p:spPr>
            <a:xfrm>
              <a:off x="3341161" y="1398036"/>
              <a:ext cx="540690" cy="50933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2255A20E-91CA-8A49-B951-7AEBFBE82697}"/>
                </a:ext>
              </a:extLst>
            </p:cNvPr>
            <p:cNvSpPr/>
            <p:nvPr/>
          </p:nvSpPr>
          <p:spPr>
            <a:xfrm>
              <a:off x="3881851" y="1398036"/>
              <a:ext cx="402771" cy="50933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2D3D4AD6-7932-2E4F-B921-0902A94C5AEB}"/>
                </a:ext>
              </a:extLst>
            </p:cNvPr>
            <p:cNvSpPr/>
            <p:nvPr/>
          </p:nvSpPr>
          <p:spPr>
            <a:xfrm>
              <a:off x="2927504" y="1398036"/>
              <a:ext cx="413657" cy="50933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0551AD02-E1FE-9745-887C-7CA7673AFD4F}"/>
              </a:ext>
            </a:extLst>
          </p:cNvPr>
          <p:cNvSpPr/>
          <p:nvPr/>
        </p:nvSpPr>
        <p:spPr>
          <a:xfrm>
            <a:off x="3143835" y="7370513"/>
            <a:ext cx="540690" cy="4027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5F5C1CD-6E4F-FD45-860C-7960EEC5B75B}"/>
              </a:ext>
            </a:extLst>
          </p:cNvPr>
          <p:cNvSpPr/>
          <p:nvPr/>
        </p:nvSpPr>
        <p:spPr>
          <a:xfrm>
            <a:off x="3143835" y="7773285"/>
            <a:ext cx="540690" cy="5093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F70B2CD5-BA21-D040-BC6F-94519C6C8D01}"/>
              </a:ext>
            </a:extLst>
          </p:cNvPr>
          <p:cNvSpPr/>
          <p:nvPr/>
        </p:nvSpPr>
        <p:spPr>
          <a:xfrm>
            <a:off x="3111587" y="5320072"/>
            <a:ext cx="716433" cy="70487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Parallelogram 97">
            <a:extLst>
              <a:ext uri="{FF2B5EF4-FFF2-40B4-BE49-F238E27FC236}">
                <a16:creationId xmlns:a16="http://schemas.microsoft.com/office/drawing/2014/main" id="{3B549CE8-F7BC-024B-A0D3-704C0C87B630}"/>
              </a:ext>
            </a:extLst>
          </p:cNvPr>
          <p:cNvSpPr/>
          <p:nvPr/>
        </p:nvSpPr>
        <p:spPr>
          <a:xfrm flipH="1">
            <a:off x="2889538" y="5127119"/>
            <a:ext cx="938482" cy="193480"/>
          </a:xfrm>
          <a:prstGeom prst="parallelogram">
            <a:avLst>
              <a:gd name="adj" fmla="val 104075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Parallelogram 98">
            <a:extLst>
              <a:ext uri="{FF2B5EF4-FFF2-40B4-BE49-F238E27FC236}">
                <a16:creationId xmlns:a16="http://schemas.microsoft.com/office/drawing/2014/main" id="{8A57D90B-FB47-A14B-BB60-C7B598CC689B}"/>
              </a:ext>
            </a:extLst>
          </p:cNvPr>
          <p:cNvSpPr/>
          <p:nvPr/>
        </p:nvSpPr>
        <p:spPr>
          <a:xfrm rot="5400000">
            <a:off x="2548361" y="5459188"/>
            <a:ext cx="919372" cy="226701"/>
          </a:xfrm>
          <a:prstGeom prst="parallelogram">
            <a:avLst>
              <a:gd name="adj" fmla="val 98718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33D2179-2B72-204F-81FF-5A9F7F8D129C}"/>
              </a:ext>
            </a:extLst>
          </p:cNvPr>
          <p:cNvSpPr txBox="1"/>
          <p:nvPr/>
        </p:nvSpPr>
        <p:spPr>
          <a:xfrm>
            <a:off x="3031331" y="4870637"/>
            <a:ext cx="745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5cm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6CE98F0-5225-5E41-B6FC-C4B5D9AE614B}"/>
              </a:ext>
            </a:extLst>
          </p:cNvPr>
          <p:cNvSpPr txBox="1"/>
          <p:nvPr/>
        </p:nvSpPr>
        <p:spPr>
          <a:xfrm>
            <a:off x="2570981" y="5772384"/>
            <a:ext cx="745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3cm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C7642EC-2110-F64D-A082-0B8D51EA7B0B}"/>
              </a:ext>
            </a:extLst>
          </p:cNvPr>
          <p:cNvSpPr txBox="1"/>
          <p:nvPr/>
        </p:nvSpPr>
        <p:spPr>
          <a:xfrm>
            <a:off x="3777253" y="5476885"/>
            <a:ext cx="745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5cm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93EBFA1-9A9C-4B44-9FBB-C425F76F14B0}"/>
              </a:ext>
            </a:extLst>
          </p:cNvPr>
          <p:cNvSpPr txBox="1"/>
          <p:nvPr/>
        </p:nvSpPr>
        <p:spPr>
          <a:xfrm>
            <a:off x="135300" y="37016"/>
            <a:ext cx="65706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Using the nets, or otherwise, work out the surface area of these cuboids: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id="{4E4DE662-957B-CE4C-96E6-6C10E0475D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606" y="3740898"/>
            <a:ext cx="546735" cy="384175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837D0A79-AEF1-5542-AFE7-3338FBB077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016" y="8357340"/>
            <a:ext cx="546735" cy="38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632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6CAC493-A4B2-6F45-926A-B481BC761E47}" vid="{D299F253-81D0-9A4F-B7EF-DB453AF0914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</TotalTime>
  <Words>34</Words>
  <Application>Microsoft Macintosh PowerPoint</Application>
  <PresentationFormat>A4 Paper (210x297 mm)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N Cooper</dc:creator>
  <cp:lastModifiedBy>Mrs N Cooper</cp:lastModifiedBy>
  <cp:revision>1</cp:revision>
  <dcterms:created xsi:type="dcterms:W3CDTF">2022-01-08T11:59:36Z</dcterms:created>
  <dcterms:modified xsi:type="dcterms:W3CDTF">2022-01-08T14:40:21Z</dcterms:modified>
</cp:coreProperties>
</file>