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F63D-6E77-7D44-86D1-D5767C13DAEC}" v="1163" dt="2023-03-27T20:07:51.098"/>
    <p1510:client id="{D39C40B5-D992-40FE-8F30-F56FECAE7809}" v="88" dt="2023-03-28T06:47:06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3" autoAdjust="0"/>
    <p:restoredTop sz="94660"/>
  </p:normalViewPr>
  <p:slideViewPr>
    <p:cSldViewPr snapToGrid="0" showGuides="1">
      <p:cViewPr>
        <p:scale>
          <a:sx n="72" d="100"/>
          <a:sy n="72" d="100"/>
        </p:scale>
        <p:origin x="40" y="10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N Cooper" userId="b32f2cd2-1d56-40ef-bdff-dc57ba060b9b" providerId="ADAL" clId="{4BC5F63D-6E77-7D44-86D1-D5767C13DAEC}"/>
    <pc:docChg chg="undo custSel addSld delSld modSld">
      <pc:chgData name="Mrs N Cooper" userId="b32f2cd2-1d56-40ef-bdff-dc57ba060b9b" providerId="ADAL" clId="{4BC5F63D-6E77-7D44-86D1-D5767C13DAEC}" dt="2023-03-27T20:07:51.097" v="1470" actId="20577"/>
      <pc:docMkLst>
        <pc:docMk/>
      </pc:docMkLst>
      <pc:sldChg chg="modSp mod">
        <pc:chgData name="Mrs N Cooper" userId="b32f2cd2-1d56-40ef-bdff-dc57ba060b9b" providerId="ADAL" clId="{4BC5F63D-6E77-7D44-86D1-D5767C13DAEC}" dt="2023-03-27T17:35:33.940" v="134" actId="1076"/>
        <pc:sldMkLst>
          <pc:docMk/>
          <pc:sldMk cId="904299237" sldId="257"/>
        </pc:sldMkLst>
        <pc:spChg chg="mod">
          <ac:chgData name="Mrs N Cooper" userId="b32f2cd2-1d56-40ef-bdff-dc57ba060b9b" providerId="ADAL" clId="{4BC5F63D-6E77-7D44-86D1-D5767C13DAEC}" dt="2023-03-27T17:35:31.651" v="133" actId="1076"/>
          <ac:spMkLst>
            <pc:docMk/>
            <pc:sldMk cId="904299237" sldId="257"/>
            <ac:spMk id="5" creationId="{00000000-0000-0000-0000-000000000000}"/>
          </ac:spMkLst>
        </pc:spChg>
        <pc:spChg chg="mod">
          <ac:chgData name="Mrs N Cooper" userId="b32f2cd2-1d56-40ef-bdff-dc57ba060b9b" providerId="ADAL" clId="{4BC5F63D-6E77-7D44-86D1-D5767C13DAEC}" dt="2023-03-27T17:35:33.940" v="134" actId="1076"/>
          <ac:spMkLst>
            <pc:docMk/>
            <pc:sldMk cId="904299237" sldId="257"/>
            <ac:spMk id="7" creationId="{00000000-0000-0000-0000-000000000000}"/>
          </ac:spMkLst>
        </pc:spChg>
      </pc:sldChg>
      <pc:sldChg chg="modSp mod">
        <pc:chgData name="Mrs N Cooper" userId="b32f2cd2-1d56-40ef-bdff-dc57ba060b9b" providerId="ADAL" clId="{4BC5F63D-6E77-7D44-86D1-D5767C13DAEC}" dt="2023-03-27T17:36:19.242" v="157" actId="1076"/>
        <pc:sldMkLst>
          <pc:docMk/>
          <pc:sldMk cId="2061705364" sldId="258"/>
        </pc:sldMkLst>
        <pc:spChg chg="mod">
          <ac:chgData name="Mrs N Cooper" userId="b32f2cd2-1d56-40ef-bdff-dc57ba060b9b" providerId="ADAL" clId="{4BC5F63D-6E77-7D44-86D1-D5767C13DAEC}" dt="2023-03-27T17:35:43.022" v="147" actId="20577"/>
          <ac:spMkLst>
            <pc:docMk/>
            <pc:sldMk cId="2061705364" sldId="258"/>
            <ac:spMk id="11" creationId="{00000000-0000-0000-0000-000000000000}"/>
          </ac:spMkLst>
        </pc:spChg>
        <pc:spChg chg="mod">
          <ac:chgData name="Mrs N Cooper" userId="b32f2cd2-1d56-40ef-bdff-dc57ba060b9b" providerId="ADAL" clId="{4BC5F63D-6E77-7D44-86D1-D5767C13DAEC}" dt="2023-03-27T17:36:07.916" v="148" actId="1076"/>
          <ac:spMkLst>
            <pc:docMk/>
            <pc:sldMk cId="2061705364" sldId="258"/>
            <ac:spMk id="12" creationId="{00000000-0000-0000-0000-000000000000}"/>
          </ac:spMkLst>
        </pc:spChg>
        <pc:spChg chg="mod">
          <ac:chgData name="Mrs N Cooper" userId="b32f2cd2-1d56-40ef-bdff-dc57ba060b9b" providerId="ADAL" clId="{4BC5F63D-6E77-7D44-86D1-D5767C13DAEC}" dt="2023-03-27T17:36:13.221" v="156" actId="20577"/>
          <ac:spMkLst>
            <pc:docMk/>
            <pc:sldMk cId="2061705364" sldId="258"/>
            <ac:spMk id="13" creationId="{00000000-0000-0000-0000-000000000000}"/>
          </ac:spMkLst>
        </pc:spChg>
        <pc:spChg chg="mod">
          <ac:chgData name="Mrs N Cooper" userId="b32f2cd2-1d56-40ef-bdff-dc57ba060b9b" providerId="ADAL" clId="{4BC5F63D-6E77-7D44-86D1-D5767C13DAEC}" dt="2023-03-27T17:36:19.242" v="157" actId="1076"/>
          <ac:spMkLst>
            <pc:docMk/>
            <pc:sldMk cId="2061705364" sldId="258"/>
            <ac:spMk id="14" creationId="{00000000-0000-0000-0000-000000000000}"/>
          </ac:spMkLst>
        </pc:spChg>
      </pc:sldChg>
      <pc:sldChg chg="modSp">
        <pc:chgData name="Mrs N Cooper" userId="b32f2cd2-1d56-40ef-bdff-dc57ba060b9b" providerId="ADAL" clId="{4BC5F63D-6E77-7D44-86D1-D5767C13DAEC}" dt="2023-03-27T20:07:51.097" v="1470" actId="20577"/>
        <pc:sldMkLst>
          <pc:docMk/>
          <pc:sldMk cId="2382369863" sldId="259"/>
        </pc:sldMkLst>
        <pc:spChg chg="mod">
          <ac:chgData name="Mrs N Cooper" userId="b32f2cd2-1d56-40ef-bdff-dc57ba060b9b" providerId="ADAL" clId="{4BC5F63D-6E77-7D44-86D1-D5767C13DAEC}" dt="2023-03-27T20:07:51.097" v="1470" actId="20577"/>
          <ac:spMkLst>
            <pc:docMk/>
            <pc:sldMk cId="2382369863" sldId="259"/>
            <ac:spMk id="36" creationId="{00000000-0000-0000-0000-000000000000}"/>
          </ac:spMkLst>
        </pc:spChg>
      </pc:sldChg>
      <pc:sldChg chg="addSp delSp modSp mod modAnim">
        <pc:chgData name="Mrs N Cooper" userId="b32f2cd2-1d56-40ef-bdff-dc57ba060b9b" providerId="ADAL" clId="{4BC5F63D-6E77-7D44-86D1-D5767C13DAEC}" dt="2023-03-27T20:03:14.645" v="1455"/>
        <pc:sldMkLst>
          <pc:docMk/>
          <pc:sldMk cId="983677199" sldId="260"/>
        </pc:sldMkLst>
        <pc:spChg chg="del">
          <ac:chgData name="Mrs N Cooper" userId="b32f2cd2-1d56-40ef-bdff-dc57ba060b9b" providerId="ADAL" clId="{4BC5F63D-6E77-7D44-86D1-D5767C13DAEC}" dt="2023-03-27T17:04:14.659" v="5" actId="478"/>
          <ac:spMkLst>
            <pc:docMk/>
            <pc:sldMk cId="983677199" sldId="260"/>
            <ac:spMk id="2" creationId="{00000000-0000-0000-0000-000000000000}"/>
          </ac:spMkLst>
        </pc:spChg>
        <pc:spChg chg="del">
          <ac:chgData name="Mrs N Cooper" userId="b32f2cd2-1d56-40ef-bdff-dc57ba060b9b" providerId="ADAL" clId="{4BC5F63D-6E77-7D44-86D1-D5767C13DAEC}" dt="2023-03-27T17:04:13.388" v="4" actId="478"/>
          <ac:spMkLst>
            <pc:docMk/>
            <pc:sldMk cId="983677199" sldId="260"/>
            <ac:spMk id="3" creationId="{00000000-0000-0000-0000-000000000000}"/>
          </ac:spMkLst>
        </pc:spChg>
        <pc:spChg chg="add del mod">
          <ac:chgData name="Mrs N Cooper" userId="b32f2cd2-1d56-40ef-bdff-dc57ba060b9b" providerId="ADAL" clId="{4BC5F63D-6E77-7D44-86D1-D5767C13DAEC}" dt="2023-03-27T17:05:52.111" v="23"/>
          <ac:spMkLst>
            <pc:docMk/>
            <pc:sldMk cId="983677199" sldId="260"/>
            <ac:spMk id="17" creationId="{4B721381-EF96-D15A-63D2-244BC21CB2CB}"/>
          </ac:spMkLst>
        </pc:spChg>
        <pc:spChg chg="add mod">
          <ac:chgData name="Mrs N Cooper" userId="b32f2cd2-1d56-40ef-bdff-dc57ba060b9b" providerId="ADAL" clId="{4BC5F63D-6E77-7D44-86D1-D5767C13DAEC}" dt="2023-03-27T17:50:43.016" v="518" actId="1076"/>
          <ac:spMkLst>
            <pc:docMk/>
            <pc:sldMk cId="983677199" sldId="260"/>
            <ac:spMk id="24" creationId="{37B28726-1C01-A175-133E-BB1D88A65442}"/>
          </ac:spMkLst>
        </pc:spChg>
        <pc:spChg chg="add mod">
          <ac:chgData name="Mrs N Cooper" userId="b32f2cd2-1d56-40ef-bdff-dc57ba060b9b" providerId="ADAL" clId="{4BC5F63D-6E77-7D44-86D1-D5767C13DAEC}" dt="2023-03-27T17:53:24.347" v="701" actId="1076"/>
          <ac:spMkLst>
            <pc:docMk/>
            <pc:sldMk cId="983677199" sldId="260"/>
            <ac:spMk id="25" creationId="{446C3BC0-0125-B2D5-74D8-E5F61B3504AA}"/>
          </ac:spMkLst>
        </pc:spChg>
        <pc:spChg chg="add mod">
          <ac:chgData name="Mrs N Cooper" userId="b32f2cd2-1d56-40ef-bdff-dc57ba060b9b" providerId="ADAL" clId="{4BC5F63D-6E77-7D44-86D1-D5767C13DAEC}" dt="2023-03-27T17:51:45.842" v="622" actId="20577"/>
          <ac:spMkLst>
            <pc:docMk/>
            <pc:sldMk cId="983677199" sldId="260"/>
            <ac:spMk id="26" creationId="{429FB6EC-D19F-8F82-2F04-142731C3948F}"/>
          </ac:spMkLst>
        </pc:sp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4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5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6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7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8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9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0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1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2" creationId="{00000000-0000-0000-0000-000000000000}"/>
          </ac:picMkLst>
        </pc:picChg>
        <pc:picChg chg="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3" creationId="{00000000-0000-0000-0000-000000000000}"/>
          </ac:picMkLst>
        </pc:picChg>
        <pc:picChg chg="add 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8" creationId="{6FF628DA-1983-E2D8-E909-CA1420188D19}"/>
          </ac:picMkLst>
        </pc:picChg>
        <pc:picChg chg="add 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19" creationId="{CCF937CF-03B2-2F56-1F24-4450AAE476C7}"/>
          </ac:picMkLst>
        </pc:picChg>
        <pc:picChg chg="add 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20" creationId="{47FCD5DF-B637-0D6C-824A-FBC7B8E86AB6}"/>
          </ac:picMkLst>
        </pc:picChg>
        <pc:picChg chg="add mod">
          <ac:chgData name="Mrs N Cooper" userId="b32f2cd2-1d56-40ef-bdff-dc57ba060b9b" providerId="ADAL" clId="{4BC5F63D-6E77-7D44-86D1-D5767C13DAEC}" dt="2023-03-27T17:36:27.957" v="158" actId="1076"/>
          <ac:picMkLst>
            <pc:docMk/>
            <pc:sldMk cId="983677199" sldId="260"/>
            <ac:picMk id="21" creationId="{F7FC1145-C46C-AEA4-50D6-FCF3AEA0E23F}"/>
          </ac:picMkLst>
        </pc:picChg>
        <pc:picChg chg="add del mod">
          <ac:chgData name="Mrs N Cooper" userId="b32f2cd2-1d56-40ef-bdff-dc57ba060b9b" providerId="ADAL" clId="{4BC5F63D-6E77-7D44-86D1-D5767C13DAEC}" dt="2023-03-27T17:32:35.599" v="29" actId="478"/>
          <ac:picMkLst>
            <pc:docMk/>
            <pc:sldMk cId="983677199" sldId="260"/>
            <ac:picMk id="22" creationId="{DA43FF4F-DFA7-CA4E-D5B4-F715B2A2DCAC}"/>
          </ac:picMkLst>
        </pc:picChg>
        <pc:picChg chg="add del mod">
          <ac:chgData name="Mrs N Cooper" userId="b32f2cd2-1d56-40ef-bdff-dc57ba060b9b" providerId="ADAL" clId="{4BC5F63D-6E77-7D44-86D1-D5767C13DAEC}" dt="2023-03-27T17:32:35.599" v="29" actId="478"/>
          <ac:picMkLst>
            <pc:docMk/>
            <pc:sldMk cId="983677199" sldId="260"/>
            <ac:picMk id="23" creationId="{1C85B886-9EEC-9251-A732-F1C2BF0BB054}"/>
          </ac:picMkLst>
        </pc:picChg>
        <pc:inkChg chg="add del mod">
          <ac:chgData name="Mrs N Cooper" userId="b32f2cd2-1d56-40ef-bdff-dc57ba060b9b" providerId="ADAL" clId="{4BC5F63D-6E77-7D44-86D1-D5767C13DAEC}" dt="2023-03-27T17:04:20.787" v="6" actId="478"/>
          <ac:inkMkLst>
            <pc:docMk/>
            <pc:sldMk cId="983677199" sldId="260"/>
            <ac:inkMk id="14" creationId="{701571B9-1027-4147-B623-D8A458E1DE68}"/>
          </ac:inkMkLst>
        </pc:inkChg>
        <pc:inkChg chg="add mod">
          <ac:chgData name="Mrs N Cooper" userId="b32f2cd2-1d56-40ef-bdff-dc57ba060b9b" providerId="ADAL" clId="{4BC5F63D-6E77-7D44-86D1-D5767C13DAEC}" dt="2023-03-27T17:36:27.957" v="158" actId="1076"/>
          <ac:inkMkLst>
            <pc:docMk/>
            <pc:sldMk cId="983677199" sldId="260"/>
            <ac:inkMk id="15" creationId="{7BB5CCB2-84BB-3BD7-64A6-4B60B04D8394}"/>
          </ac:inkMkLst>
        </pc:inkChg>
        <pc:inkChg chg="add mod">
          <ac:chgData name="Mrs N Cooper" userId="b32f2cd2-1d56-40ef-bdff-dc57ba060b9b" providerId="ADAL" clId="{4BC5F63D-6E77-7D44-86D1-D5767C13DAEC}" dt="2023-03-27T17:36:27.957" v="158" actId="1076"/>
          <ac:inkMkLst>
            <pc:docMk/>
            <pc:sldMk cId="983677199" sldId="260"/>
            <ac:inkMk id="16" creationId="{BB9915F8-92A5-53CC-B478-394FE10F4A86}"/>
          </ac:inkMkLst>
        </pc:inkChg>
      </pc:sldChg>
      <pc:sldChg chg="addSp delSp modSp new mod delAnim modAnim">
        <pc:chgData name="Mrs N Cooper" userId="b32f2cd2-1d56-40ef-bdff-dc57ba060b9b" providerId="ADAL" clId="{4BC5F63D-6E77-7D44-86D1-D5767C13DAEC}" dt="2023-03-27T18:25:08.404" v="872" actId="20577"/>
        <pc:sldMkLst>
          <pc:docMk/>
          <pc:sldMk cId="3635715928" sldId="261"/>
        </pc:sldMkLst>
        <pc:spChg chg="del">
          <ac:chgData name="Mrs N Cooper" userId="b32f2cd2-1d56-40ef-bdff-dc57ba060b9b" providerId="ADAL" clId="{4BC5F63D-6E77-7D44-86D1-D5767C13DAEC}" dt="2023-03-27T17:41:16.676" v="268" actId="478"/>
          <ac:spMkLst>
            <pc:docMk/>
            <pc:sldMk cId="3635715928" sldId="261"/>
            <ac:spMk id="2" creationId="{5A5B1155-BA0C-A27E-6EC4-F62C2D37C88F}"/>
          </ac:spMkLst>
        </pc:spChg>
        <pc:spChg chg="del">
          <ac:chgData name="Mrs N Cooper" userId="b32f2cd2-1d56-40ef-bdff-dc57ba060b9b" providerId="ADAL" clId="{4BC5F63D-6E77-7D44-86D1-D5767C13DAEC}" dt="2023-03-27T17:41:12.972" v="267" actId="478"/>
          <ac:spMkLst>
            <pc:docMk/>
            <pc:sldMk cId="3635715928" sldId="261"/>
            <ac:spMk id="3" creationId="{29182C09-8FF2-6E11-BFF4-9CB79D065D00}"/>
          </ac:spMkLst>
        </pc:spChg>
        <pc:spChg chg="add del mod">
          <ac:chgData name="Mrs N Cooper" userId="b32f2cd2-1d56-40ef-bdff-dc57ba060b9b" providerId="ADAL" clId="{4BC5F63D-6E77-7D44-86D1-D5767C13DAEC}" dt="2023-03-27T17:39:51.733" v="246" actId="478"/>
          <ac:spMkLst>
            <pc:docMk/>
            <pc:sldMk cId="3635715928" sldId="261"/>
            <ac:spMk id="14" creationId="{E11D10E5-8FEA-BE32-A251-2B4B0B7F5D29}"/>
          </ac:spMkLst>
        </pc:spChg>
        <pc:spChg chg="add mod">
          <ac:chgData name="Mrs N Cooper" userId="b32f2cd2-1d56-40ef-bdff-dc57ba060b9b" providerId="ADAL" clId="{4BC5F63D-6E77-7D44-86D1-D5767C13DAEC}" dt="2023-03-27T17:44:36.795" v="274" actId="1076"/>
          <ac:spMkLst>
            <pc:docMk/>
            <pc:sldMk cId="3635715928" sldId="261"/>
            <ac:spMk id="15" creationId="{EA5E6CDD-6DBA-3A20-CEB9-26D29B60C64A}"/>
          </ac:spMkLst>
        </pc:spChg>
        <pc:spChg chg="add mod">
          <ac:chgData name="Mrs N Cooper" userId="b32f2cd2-1d56-40ef-bdff-dc57ba060b9b" providerId="ADAL" clId="{4BC5F63D-6E77-7D44-86D1-D5767C13DAEC}" dt="2023-03-27T17:44:36.795" v="274" actId="1076"/>
          <ac:spMkLst>
            <pc:docMk/>
            <pc:sldMk cId="3635715928" sldId="261"/>
            <ac:spMk id="16" creationId="{7C2C27EE-EDD8-1DA7-EB84-2B90D5FFDCD1}"/>
          </ac:spMkLst>
        </pc:spChg>
        <pc:spChg chg="add mod">
          <ac:chgData name="Mrs N Cooper" userId="b32f2cd2-1d56-40ef-bdff-dc57ba060b9b" providerId="ADAL" clId="{4BC5F63D-6E77-7D44-86D1-D5767C13DAEC}" dt="2023-03-27T17:44:36.795" v="274" actId="1076"/>
          <ac:spMkLst>
            <pc:docMk/>
            <pc:sldMk cId="3635715928" sldId="261"/>
            <ac:spMk id="17" creationId="{FE50C146-0942-80C2-1346-6A2A6653E99B}"/>
          </ac:spMkLst>
        </pc:spChg>
        <pc:spChg chg="add mod">
          <ac:chgData name="Mrs N Cooper" userId="b32f2cd2-1d56-40ef-bdff-dc57ba060b9b" providerId="ADAL" clId="{4BC5F63D-6E77-7D44-86D1-D5767C13DAEC}" dt="2023-03-27T18:16:13.844" v="733" actId="1076"/>
          <ac:spMkLst>
            <pc:docMk/>
            <pc:sldMk cId="3635715928" sldId="261"/>
            <ac:spMk id="26" creationId="{C3DBF0E7-43BD-AEFB-F1AD-AE52D7627CC8}"/>
          </ac:spMkLst>
        </pc:spChg>
        <pc:spChg chg="add mod">
          <ac:chgData name="Mrs N Cooper" userId="b32f2cd2-1d56-40ef-bdff-dc57ba060b9b" providerId="ADAL" clId="{4BC5F63D-6E77-7D44-86D1-D5767C13DAEC}" dt="2023-03-27T18:24:59.656" v="854" actId="20577"/>
          <ac:spMkLst>
            <pc:docMk/>
            <pc:sldMk cId="3635715928" sldId="261"/>
            <ac:spMk id="29" creationId="{D51A1F98-4C32-691B-A67C-12BC0DEBFB84}"/>
          </ac:spMkLst>
        </pc:spChg>
        <pc:spChg chg="add mod">
          <ac:chgData name="Mrs N Cooper" userId="b32f2cd2-1d56-40ef-bdff-dc57ba060b9b" providerId="ADAL" clId="{4BC5F63D-6E77-7D44-86D1-D5767C13DAEC}" dt="2023-03-27T18:16:38.020" v="736" actId="1076"/>
          <ac:spMkLst>
            <pc:docMk/>
            <pc:sldMk cId="3635715928" sldId="261"/>
            <ac:spMk id="44" creationId="{B95DF44A-6AF9-A88E-EFC0-E6694F2900E0}"/>
          </ac:spMkLst>
        </pc:spChg>
        <pc:spChg chg="add mod">
          <ac:chgData name="Mrs N Cooper" userId="b32f2cd2-1d56-40ef-bdff-dc57ba060b9b" providerId="ADAL" clId="{4BC5F63D-6E77-7D44-86D1-D5767C13DAEC}" dt="2023-03-27T18:25:08.404" v="872" actId="20577"/>
          <ac:spMkLst>
            <pc:docMk/>
            <pc:sldMk cId="3635715928" sldId="261"/>
            <ac:spMk id="45" creationId="{60F6BD1E-0A72-40B4-059B-F440FA605AE7}"/>
          </ac:spMkLst>
        </pc:spChg>
        <pc:spChg chg="add mod">
          <ac:chgData name="Mrs N Cooper" userId="b32f2cd2-1d56-40ef-bdff-dc57ba060b9b" providerId="ADAL" clId="{4BC5F63D-6E77-7D44-86D1-D5767C13DAEC}" dt="2023-03-27T18:24:42.353" v="841" actId="1076"/>
          <ac:spMkLst>
            <pc:docMk/>
            <pc:sldMk cId="3635715928" sldId="261"/>
            <ac:spMk id="46" creationId="{D7848ED4-8588-947A-581A-4A3F77854E40}"/>
          </ac:spMkLst>
        </pc:spChg>
        <pc:grpChg chg="add mod">
          <ac:chgData name="Mrs N Cooper" userId="b32f2cd2-1d56-40ef-bdff-dc57ba060b9b" providerId="ADAL" clId="{4BC5F63D-6E77-7D44-86D1-D5767C13DAEC}" dt="2023-03-27T18:16:17.717" v="734" actId="1076"/>
          <ac:grpSpMkLst>
            <pc:docMk/>
            <pc:sldMk cId="3635715928" sldId="261"/>
            <ac:grpSpMk id="18" creationId="{39E980BD-277D-1904-1954-9899CF8FA380}"/>
          </ac:grpSpMkLst>
        </pc:grpChg>
        <pc:grpChg chg="mod">
          <ac:chgData name="Mrs N Cooper" userId="b32f2cd2-1d56-40ef-bdff-dc57ba060b9b" providerId="ADAL" clId="{4BC5F63D-6E77-7D44-86D1-D5767C13DAEC}" dt="2023-03-27T17:40:45.753" v="258"/>
          <ac:grpSpMkLst>
            <pc:docMk/>
            <pc:sldMk cId="3635715928" sldId="261"/>
            <ac:grpSpMk id="20" creationId="{4D78206A-D45F-D5C1-2A8D-CC3548FF79AC}"/>
          </ac:grpSpMkLst>
        </pc:grpChg>
        <pc:grpChg chg="add del mod">
          <ac:chgData name="Mrs N Cooper" userId="b32f2cd2-1d56-40ef-bdff-dc57ba060b9b" providerId="ADAL" clId="{4BC5F63D-6E77-7D44-86D1-D5767C13DAEC}" dt="2023-03-27T18:15:43.937" v="729" actId="478"/>
          <ac:grpSpMkLst>
            <pc:docMk/>
            <pc:sldMk cId="3635715928" sldId="261"/>
            <ac:grpSpMk id="36" creationId="{F1B550ED-A9C3-EA85-07FB-6382DFCAF586}"/>
          </ac:grpSpMkLst>
        </pc:grpChg>
        <pc:grpChg chg="mod">
          <ac:chgData name="Mrs N Cooper" userId="b32f2cd2-1d56-40ef-bdff-dc57ba060b9b" providerId="ADAL" clId="{4BC5F63D-6E77-7D44-86D1-D5767C13DAEC}" dt="2023-03-27T17:50:17.077" v="516"/>
          <ac:grpSpMkLst>
            <pc:docMk/>
            <pc:sldMk cId="3635715928" sldId="261"/>
            <ac:grpSpMk id="38" creationId="{B3659980-558D-3B2C-9ECA-734FB15B85AE}"/>
          </ac:grpSpMkLst>
        </pc:grpChg>
        <pc:grpChg chg="mod">
          <ac:chgData name="Mrs N Cooper" userId="b32f2cd2-1d56-40ef-bdff-dc57ba060b9b" providerId="ADAL" clId="{4BC5F63D-6E77-7D44-86D1-D5767C13DAEC}" dt="2023-03-27T17:50:17.077" v="516"/>
          <ac:grpSpMkLst>
            <pc:docMk/>
            <pc:sldMk cId="3635715928" sldId="261"/>
            <ac:grpSpMk id="40" creationId="{0BD7ABDB-F738-0472-BC0C-5E1247660D32}"/>
          </ac:grpSpMkLst>
        </pc:grp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4" creationId="{5DEACD8A-04F4-FFC5-5276-F867835652CC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5" creationId="{C44AEEBE-8ABE-06D7-AC85-D61540600550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6" creationId="{696547EA-89FF-AA9B-3117-FF89A98178AF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7" creationId="{AD1DE9DE-DCB7-1115-C40A-08B13E6EE1EF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8" creationId="{9F75D1C7-0D07-A48F-B5DA-FC3B9E33FA9E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9" creationId="{C7F86C6D-6493-1EC5-074C-0CBD6D9B8AAD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10" creationId="{5503042C-E193-20AB-54B0-B17057E7CAFD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11" creationId="{C3D55128-6D58-3B9A-9570-85DA9C099E1C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12" creationId="{21E4678B-4C53-455D-05F0-37BF45C885F7}"/>
          </ac:picMkLst>
        </pc:picChg>
        <pc:picChg chg="add mod">
          <ac:chgData name="Mrs N Cooper" userId="b32f2cd2-1d56-40ef-bdff-dc57ba060b9b" providerId="ADAL" clId="{4BC5F63D-6E77-7D44-86D1-D5767C13DAEC}" dt="2023-03-27T17:39:01.902" v="241"/>
          <ac:picMkLst>
            <pc:docMk/>
            <pc:sldMk cId="3635715928" sldId="261"/>
            <ac:picMk id="13" creationId="{2C3E7F52-B640-DE0F-4BBF-CA693FE2E1CD}"/>
          </ac:picMkLst>
        </pc:picChg>
        <pc:inkChg chg="mod">
          <ac:chgData name="Mrs N Cooper" userId="b32f2cd2-1d56-40ef-bdff-dc57ba060b9b" providerId="ADAL" clId="{4BC5F63D-6E77-7D44-86D1-D5767C13DAEC}" dt="2023-03-27T17:40:45.753" v="258"/>
          <ac:inkMkLst>
            <pc:docMk/>
            <pc:sldMk cId="3635715928" sldId="261"/>
            <ac:inkMk id="21" creationId="{98339E1F-AD56-34BD-FA08-4AA647E383AD}"/>
          </ac:inkMkLst>
        </pc:inkChg>
        <pc:inkChg chg="mod">
          <ac:chgData name="Mrs N Cooper" userId="b32f2cd2-1d56-40ef-bdff-dc57ba060b9b" providerId="ADAL" clId="{4BC5F63D-6E77-7D44-86D1-D5767C13DAEC}" dt="2023-03-27T17:40:45.753" v="258"/>
          <ac:inkMkLst>
            <pc:docMk/>
            <pc:sldMk cId="3635715928" sldId="261"/>
            <ac:inkMk id="22" creationId="{EB5BB18C-7786-FDC3-9840-227F644CF414}"/>
          </ac:inkMkLst>
        </pc:inkChg>
        <pc:inkChg chg="mod">
          <ac:chgData name="Mrs N Cooper" userId="b32f2cd2-1d56-40ef-bdff-dc57ba060b9b" providerId="ADAL" clId="{4BC5F63D-6E77-7D44-86D1-D5767C13DAEC}" dt="2023-03-27T17:40:45.753" v="258"/>
          <ac:inkMkLst>
            <pc:docMk/>
            <pc:sldMk cId="3635715928" sldId="261"/>
            <ac:inkMk id="23" creationId="{4CEFA238-85FF-1DDE-C774-EC1ECE6C8C01}"/>
          </ac:inkMkLst>
        </pc:inkChg>
        <pc:inkChg chg="mod">
          <ac:chgData name="Mrs N Cooper" userId="b32f2cd2-1d56-40ef-bdff-dc57ba060b9b" providerId="ADAL" clId="{4BC5F63D-6E77-7D44-86D1-D5767C13DAEC}" dt="2023-03-27T17:40:45.753" v="258"/>
          <ac:inkMkLst>
            <pc:docMk/>
            <pc:sldMk cId="3635715928" sldId="261"/>
            <ac:inkMk id="24" creationId="{A50ABBA1-3FC3-452B-9075-48077B0141F5}"/>
          </ac:inkMkLst>
        </pc:inkChg>
        <pc:inkChg chg="mod">
          <ac:chgData name="Mrs N Cooper" userId="b32f2cd2-1d56-40ef-bdff-dc57ba060b9b" providerId="ADAL" clId="{4BC5F63D-6E77-7D44-86D1-D5767C13DAEC}" dt="2023-03-27T17:40:45.753" v="258"/>
          <ac:inkMkLst>
            <pc:docMk/>
            <pc:sldMk cId="3635715928" sldId="261"/>
            <ac:inkMk id="25" creationId="{4EFF6CA2-0E60-C5B9-8EAA-BD5B4423CEBA}"/>
          </ac:inkMkLst>
        </pc:inkChg>
        <pc:inkChg chg="mod">
          <ac:chgData name="Mrs N Cooper" userId="b32f2cd2-1d56-40ef-bdff-dc57ba060b9b" providerId="ADAL" clId="{4BC5F63D-6E77-7D44-86D1-D5767C13DAEC}" dt="2023-03-27T17:50:17.077" v="516"/>
          <ac:inkMkLst>
            <pc:docMk/>
            <pc:sldMk cId="3635715928" sldId="261"/>
            <ac:inkMk id="39" creationId="{6317062A-9C1E-44BD-E733-A90ABE651C88}"/>
          </ac:inkMkLst>
        </pc:inkChg>
        <pc:inkChg chg="mod">
          <ac:chgData name="Mrs N Cooper" userId="b32f2cd2-1d56-40ef-bdff-dc57ba060b9b" providerId="ADAL" clId="{4BC5F63D-6E77-7D44-86D1-D5767C13DAEC}" dt="2023-03-27T17:50:17.077" v="516"/>
          <ac:inkMkLst>
            <pc:docMk/>
            <pc:sldMk cId="3635715928" sldId="261"/>
            <ac:inkMk id="41" creationId="{BAE85C19-548A-E505-8108-4753BF321E1D}"/>
          </ac:inkMkLst>
        </pc:inkChg>
        <pc:inkChg chg="mod">
          <ac:chgData name="Mrs N Cooper" userId="b32f2cd2-1d56-40ef-bdff-dc57ba060b9b" providerId="ADAL" clId="{4BC5F63D-6E77-7D44-86D1-D5767C13DAEC}" dt="2023-03-27T17:50:17.077" v="516"/>
          <ac:inkMkLst>
            <pc:docMk/>
            <pc:sldMk cId="3635715928" sldId="261"/>
            <ac:inkMk id="42" creationId="{0E7665A2-3CB3-B247-51FC-9F527098F6A0}"/>
          </ac:inkMkLst>
        </pc:inkChg>
        <pc:inkChg chg="mod">
          <ac:chgData name="Mrs N Cooper" userId="b32f2cd2-1d56-40ef-bdff-dc57ba060b9b" providerId="ADAL" clId="{4BC5F63D-6E77-7D44-86D1-D5767C13DAEC}" dt="2023-03-27T17:50:17.077" v="516"/>
          <ac:inkMkLst>
            <pc:docMk/>
            <pc:sldMk cId="3635715928" sldId="261"/>
            <ac:inkMk id="43" creationId="{7D4C80A3-2F9A-9BDA-0B77-4B3F9DA8AC46}"/>
          </ac:inkMkLst>
        </pc:inkChg>
        <pc:cxnChg chg="mod">
          <ac:chgData name="Mrs N Cooper" userId="b32f2cd2-1d56-40ef-bdff-dc57ba060b9b" providerId="ADAL" clId="{4BC5F63D-6E77-7D44-86D1-D5767C13DAEC}" dt="2023-03-27T17:40:55.402" v="261" actId="1582"/>
          <ac:cxnSpMkLst>
            <pc:docMk/>
            <pc:sldMk cId="3635715928" sldId="261"/>
            <ac:cxnSpMk id="19" creationId="{0189564A-48BF-6624-0FC0-97D15D0CB0AC}"/>
          </ac:cxnSpMkLst>
        </pc:cxnChg>
        <pc:cxnChg chg="add mod">
          <ac:chgData name="Mrs N Cooper" userId="b32f2cd2-1d56-40ef-bdff-dc57ba060b9b" providerId="ADAL" clId="{4BC5F63D-6E77-7D44-86D1-D5767C13DAEC}" dt="2023-03-27T17:44:36.795" v="274" actId="1076"/>
          <ac:cxnSpMkLst>
            <pc:docMk/>
            <pc:sldMk cId="3635715928" sldId="261"/>
            <ac:cxnSpMk id="27" creationId="{568DC679-0B4F-2F35-2DC5-3491AA1DC195}"/>
          </ac:cxnSpMkLst>
        </pc:cxnChg>
        <pc:cxnChg chg="add del mod">
          <ac:chgData name="Mrs N Cooper" userId="b32f2cd2-1d56-40ef-bdff-dc57ba060b9b" providerId="ADAL" clId="{4BC5F63D-6E77-7D44-86D1-D5767C13DAEC}" dt="2023-03-27T17:47:02.289" v="442" actId="478"/>
          <ac:cxnSpMkLst>
            <pc:docMk/>
            <pc:sldMk cId="3635715928" sldId="261"/>
            <ac:cxnSpMk id="31" creationId="{91786AE7-C504-840C-6ED0-DA072ADFF634}"/>
          </ac:cxnSpMkLst>
        </pc:cxnChg>
        <pc:cxnChg chg="add mod">
          <ac:chgData name="Mrs N Cooper" userId="b32f2cd2-1d56-40ef-bdff-dc57ba060b9b" providerId="ADAL" clId="{4BC5F63D-6E77-7D44-86D1-D5767C13DAEC}" dt="2023-03-27T17:50:00.496" v="515" actId="692"/>
          <ac:cxnSpMkLst>
            <pc:docMk/>
            <pc:sldMk cId="3635715928" sldId="261"/>
            <ac:cxnSpMk id="34" creationId="{8FDCD0BF-C00C-0304-1CB4-C1AF190BD09E}"/>
          </ac:cxnSpMkLst>
        </pc:cxnChg>
        <pc:cxnChg chg="mod">
          <ac:chgData name="Mrs N Cooper" userId="b32f2cd2-1d56-40ef-bdff-dc57ba060b9b" providerId="ADAL" clId="{4BC5F63D-6E77-7D44-86D1-D5767C13DAEC}" dt="2023-03-27T17:50:17.077" v="516"/>
          <ac:cxnSpMkLst>
            <pc:docMk/>
            <pc:sldMk cId="3635715928" sldId="261"/>
            <ac:cxnSpMk id="37" creationId="{FE1A5B68-0E4D-C7CC-6DD0-1EBA02ED10D7}"/>
          </ac:cxnSpMkLst>
        </pc:cxnChg>
      </pc:sldChg>
      <pc:sldChg chg="addSp delSp modSp new mod delAnim modAnim">
        <pc:chgData name="Mrs N Cooper" userId="b32f2cd2-1d56-40ef-bdff-dc57ba060b9b" providerId="ADAL" clId="{4BC5F63D-6E77-7D44-86D1-D5767C13DAEC}" dt="2023-03-27T18:43:20.938" v="1154"/>
        <pc:sldMkLst>
          <pc:docMk/>
          <pc:sldMk cId="1389595390" sldId="262"/>
        </pc:sldMkLst>
        <pc:spChg chg="del">
          <ac:chgData name="Mrs N Cooper" userId="b32f2cd2-1d56-40ef-bdff-dc57ba060b9b" providerId="ADAL" clId="{4BC5F63D-6E77-7D44-86D1-D5767C13DAEC}" dt="2023-03-27T18:28:42.159" v="924" actId="3680"/>
          <ac:spMkLst>
            <pc:docMk/>
            <pc:sldMk cId="1389595390" sldId="262"/>
            <ac:spMk id="3" creationId="{61D4B314-ADC6-D7A2-9796-7ED05D9F36F9}"/>
          </ac:spMkLst>
        </pc:spChg>
        <pc:spChg chg="add mod">
          <ac:chgData name="Mrs N Cooper" userId="b32f2cd2-1d56-40ef-bdff-dc57ba060b9b" providerId="ADAL" clId="{4BC5F63D-6E77-7D44-86D1-D5767C13DAEC}" dt="2023-03-27T18:27:55.217" v="923" actId="1076"/>
          <ac:spMkLst>
            <pc:docMk/>
            <pc:sldMk cId="1389595390" sldId="262"/>
            <ac:spMk id="14" creationId="{BF2C034A-4345-5BDE-1E44-239146404D2E}"/>
          </ac:spMkLst>
        </pc:spChg>
        <pc:spChg chg="add mod">
          <ac:chgData name="Mrs N Cooper" userId="b32f2cd2-1d56-40ef-bdff-dc57ba060b9b" providerId="ADAL" clId="{4BC5F63D-6E77-7D44-86D1-D5767C13DAEC}" dt="2023-03-27T18:27:55.217" v="923" actId="1076"/>
          <ac:spMkLst>
            <pc:docMk/>
            <pc:sldMk cId="1389595390" sldId="262"/>
            <ac:spMk id="15" creationId="{503FBEB2-2755-5DA2-EBBC-07B34794D55D}"/>
          </ac:spMkLst>
        </pc:spChg>
        <pc:spChg chg="add mod">
          <ac:chgData name="Mrs N Cooper" userId="b32f2cd2-1d56-40ef-bdff-dc57ba060b9b" providerId="ADAL" clId="{4BC5F63D-6E77-7D44-86D1-D5767C13DAEC}" dt="2023-03-27T18:27:55.217" v="923" actId="1076"/>
          <ac:spMkLst>
            <pc:docMk/>
            <pc:sldMk cId="1389595390" sldId="262"/>
            <ac:spMk id="16" creationId="{DD7F944B-874D-4FCC-437B-A1CC92D522E8}"/>
          </ac:spMkLst>
        </pc:spChg>
        <pc:spChg chg="add mod">
          <ac:chgData name="Mrs N Cooper" userId="b32f2cd2-1d56-40ef-bdff-dc57ba060b9b" providerId="ADAL" clId="{4BC5F63D-6E77-7D44-86D1-D5767C13DAEC}" dt="2023-03-27T18:27:55.217" v="923" actId="1076"/>
          <ac:spMkLst>
            <pc:docMk/>
            <pc:sldMk cId="1389595390" sldId="262"/>
            <ac:spMk id="25" creationId="{F62A18D1-B21B-06CA-97B6-BB9976B56F0B}"/>
          </ac:spMkLst>
        </pc:spChg>
        <pc:spChg chg="add mod">
          <ac:chgData name="Mrs N Cooper" userId="b32f2cd2-1d56-40ef-bdff-dc57ba060b9b" providerId="ADAL" clId="{4BC5F63D-6E77-7D44-86D1-D5767C13DAEC}" dt="2023-03-27T18:27:55.217" v="923" actId="1076"/>
          <ac:spMkLst>
            <pc:docMk/>
            <pc:sldMk cId="1389595390" sldId="262"/>
            <ac:spMk id="28" creationId="{1EE897C3-1881-C5AD-8CB8-C8AC623B6496}"/>
          </ac:spMkLst>
        </pc:spChg>
        <pc:spChg chg="add del mod">
          <ac:chgData name="Mrs N Cooper" userId="b32f2cd2-1d56-40ef-bdff-dc57ba060b9b" providerId="ADAL" clId="{4BC5F63D-6E77-7D44-86D1-D5767C13DAEC}" dt="2023-03-27T18:25:34.081" v="879" actId="478"/>
          <ac:spMkLst>
            <pc:docMk/>
            <pc:sldMk cId="1389595390" sldId="262"/>
            <ac:spMk id="29" creationId="{8FA1A4FD-7ABC-1D21-8068-12E594E8D1DD}"/>
          </ac:spMkLst>
        </pc:spChg>
        <pc:spChg chg="add mod">
          <ac:chgData name="Mrs N Cooper" userId="b32f2cd2-1d56-40ef-bdff-dc57ba060b9b" providerId="ADAL" clId="{4BC5F63D-6E77-7D44-86D1-D5767C13DAEC}" dt="2023-03-27T18:41:14.286" v="1143" actId="1076"/>
          <ac:spMkLst>
            <pc:docMk/>
            <pc:sldMk cId="1389595390" sldId="262"/>
            <ac:spMk id="31" creationId="{221AFA4C-53D7-7495-2376-B591D42E9C11}"/>
          </ac:spMkLst>
        </pc:spChg>
        <pc:spChg chg="add mod">
          <ac:chgData name="Mrs N Cooper" userId="b32f2cd2-1d56-40ef-bdff-dc57ba060b9b" providerId="ADAL" clId="{4BC5F63D-6E77-7D44-86D1-D5767C13DAEC}" dt="2023-03-27T18:32:46.237" v="1082" actId="1076"/>
          <ac:spMkLst>
            <pc:docMk/>
            <pc:sldMk cId="1389595390" sldId="262"/>
            <ac:spMk id="33" creationId="{8A88EE18-3B72-6B30-779F-C28F8C7F1C8B}"/>
          </ac:spMkLst>
        </pc:spChg>
        <pc:spChg chg="add mod">
          <ac:chgData name="Mrs N Cooper" userId="b32f2cd2-1d56-40ef-bdff-dc57ba060b9b" providerId="ADAL" clId="{4BC5F63D-6E77-7D44-86D1-D5767C13DAEC}" dt="2023-03-27T18:41:14.286" v="1143" actId="1076"/>
          <ac:spMkLst>
            <pc:docMk/>
            <pc:sldMk cId="1389595390" sldId="262"/>
            <ac:spMk id="34" creationId="{F5B29DAE-F277-3782-F793-42139E0DBEFA}"/>
          </ac:spMkLst>
        </pc:spChg>
        <pc:spChg chg="add mod">
          <ac:chgData name="Mrs N Cooper" userId="b32f2cd2-1d56-40ef-bdff-dc57ba060b9b" providerId="ADAL" clId="{4BC5F63D-6E77-7D44-86D1-D5767C13DAEC}" dt="2023-03-27T18:41:14.286" v="1143" actId="1076"/>
          <ac:spMkLst>
            <pc:docMk/>
            <pc:sldMk cId="1389595390" sldId="262"/>
            <ac:spMk id="35" creationId="{5FB26156-64C0-AF35-C79F-BFAE059E8506}"/>
          </ac:spMkLst>
        </pc:spChg>
        <pc:spChg chg="add mod">
          <ac:chgData name="Mrs N Cooper" userId="b32f2cd2-1d56-40ef-bdff-dc57ba060b9b" providerId="ADAL" clId="{4BC5F63D-6E77-7D44-86D1-D5767C13DAEC}" dt="2023-03-27T18:38:48.976" v="1127" actId="20577"/>
          <ac:spMkLst>
            <pc:docMk/>
            <pc:sldMk cId="1389595390" sldId="262"/>
            <ac:spMk id="36" creationId="{FC1854C5-718A-6A3C-9007-A223D054EB9B}"/>
          </ac:spMkLst>
        </pc:spChg>
        <pc:grpChg chg="add mod">
          <ac:chgData name="Mrs N Cooper" userId="b32f2cd2-1d56-40ef-bdff-dc57ba060b9b" providerId="ADAL" clId="{4BC5F63D-6E77-7D44-86D1-D5767C13DAEC}" dt="2023-03-27T18:27:55.217" v="923" actId="1076"/>
          <ac:grpSpMkLst>
            <pc:docMk/>
            <pc:sldMk cId="1389595390" sldId="262"/>
            <ac:grpSpMk id="17" creationId="{C171FA78-8042-7857-2B7D-86A5C0081901}"/>
          </ac:grpSpMkLst>
        </pc:grpChg>
        <pc:grpChg chg="mod">
          <ac:chgData name="Mrs N Cooper" userId="b32f2cd2-1d56-40ef-bdff-dc57ba060b9b" providerId="ADAL" clId="{4BC5F63D-6E77-7D44-86D1-D5767C13DAEC}" dt="2023-03-27T18:27:55.217" v="923" actId="1076"/>
          <ac:grpSpMkLst>
            <pc:docMk/>
            <pc:sldMk cId="1389595390" sldId="262"/>
            <ac:grpSpMk id="19" creationId="{4E227DB3-EEFA-C7A3-8287-88278AB672C5}"/>
          </ac:grpSpMkLst>
        </pc:grpChg>
        <pc:grpChg chg="add mod">
          <ac:chgData name="Mrs N Cooper" userId="b32f2cd2-1d56-40ef-bdff-dc57ba060b9b" providerId="ADAL" clId="{4BC5F63D-6E77-7D44-86D1-D5767C13DAEC}" dt="2023-03-27T18:36:24.172" v="1120" actId="1076"/>
          <ac:grpSpMkLst>
            <pc:docMk/>
            <pc:sldMk cId="1389595390" sldId="262"/>
            <ac:grpSpMk id="37" creationId="{DC6235B1-49ED-0A24-3112-FCC8F8C2F23F}"/>
          </ac:grpSpMkLst>
        </pc:grpChg>
        <pc:grpChg chg="mod">
          <ac:chgData name="Mrs N Cooper" userId="b32f2cd2-1d56-40ef-bdff-dc57ba060b9b" providerId="ADAL" clId="{4BC5F63D-6E77-7D44-86D1-D5767C13DAEC}" dt="2023-03-27T18:36:15.048" v="1119"/>
          <ac:grpSpMkLst>
            <pc:docMk/>
            <pc:sldMk cId="1389595390" sldId="262"/>
            <ac:grpSpMk id="39" creationId="{3E5F7E0A-97B8-651A-28F7-094A31561697}"/>
          </ac:grpSpMkLst>
        </pc:grpChg>
        <pc:grpChg chg="mod">
          <ac:chgData name="Mrs N Cooper" userId="b32f2cd2-1d56-40ef-bdff-dc57ba060b9b" providerId="ADAL" clId="{4BC5F63D-6E77-7D44-86D1-D5767C13DAEC}" dt="2023-03-27T18:36:15.048" v="1119"/>
          <ac:grpSpMkLst>
            <pc:docMk/>
            <pc:sldMk cId="1389595390" sldId="262"/>
            <ac:grpSpMk id="41" creationId="{6DEAE521-FFCE-FCAC-5D53-3E1255EDE933}"/>
          </ac:grpSpMkLst>
        </pc:grpChg>
        <pc:graphicFrameChg chg="add mod ord modGraphic">
          <ac:chgData name="Mrs N Cooper" userId="b32f2cd2-1d56-40ef-bdff-dc57ba060b9b" providerId="ADAL" clId="{4BC5F63D-6E77-7D44-86D1-D5767C13DAEC}" dt="2023-03-27T18:43:16.172" v="1153" actId="1076"/>
          <ac:graphicFrameMkLst>
            <pc:docMk/>
            <pc:sldMk cId="1389595390" sldId="262"/>
            <ac:graphicFrameMk id="32" creationId="{39E5348F-2979-08EF-F4DB-6ABBCFBA9CB3}"/>
          </ac:graphicFrameMkLst>
        </pc:graphicFrame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4" creationId="{94A07418-C1AC-1180-9497-9F268DC586B4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5" creationId="{662781EA-8D6C-C309-5C91-4DB45CE29540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6" creationId="{D5D9615E-7B3C-F063-7F12-DDBAC3FE1075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7" creationId="{710ACFF5-E74E-9964-EF2A-5B5727226BD9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8" creationId="{3BC3E9DE-5EE4-5E91-F857-779F155378C7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9" creationId="{A390AC33-8533-1879-8B38-4A59C3A1707A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10" creationId="{E4FF8D85-191E-699E-B6C6-B3196AD64007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11" creationId="{E516F9C5-3F84-E4B9-269E-2896B6884600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12" creationId="{65CF00EA-F421-96C0-1DF6-346D3F95DCF1}"/>
          </ac:picMkLst>
        </pc:picChg>
        <pc:picChg chg="add mod">
          <ac:chgData name="Mrs N Cooper" userId="b32f2cd2-1d56-40ef-bdff-dc57ba060b9b" providerId="ADAL" clId="{4BC5F63D-6E77-7D44-86D1-D5767C13DAEC}" dt="2023-03-27T18:27:55.217" v="923" actId="1076"/>
          <ac:picMkLst>
            <pc:docMk/>
            <pc:sldMk cId="1389595390" sldId="262"/>
            <ac:picMk id="13" creationId="{C9E73F8F-806B-DE57-AD43-C2993E3D10E0}"/>
          </ac:picMkLst>
        </pc:picChg>
        <pc:picChg chg="add mod">
          <ac:chgData name="Mrs N Cooper" userId="b32f2cd2-1d56-40ef-bdff-dc57ba060b9b" providerId="ADAL" clId="{4BC5F63D-6E77-7D44-86D1-D5767C13DAEC}" dt="2023-03-27T18:39:10.381" v="1131" actId="1076"/>
          <ac:picMkLst>
            <pc:docMk/>
            <pc:sldMk cId="1389595390" sldId="262"/>
            <ac:picMk id="45" creationId="{7044CEC8-C3E7-1E81-618D-38124A21BA17}"/>
          </ac:picMkLst>
        </pc:picChg>
        <pc:picChg chg="add mod">
          <ac:chgData name="Mrs N Cooper" userId="b32f2cd2-1d56-40ef-bdff-dc57ba060b9b" providerId="ADAL" clId="{4BC5F63D-6E77-7D44-86D1-D5767C13DAEC}" dt="2023-03-27T18:39:15.835" v="1132" actId="1076"/>
          <ac:picMkLst>
            <pc:docMk/>
            <pc:sldMk cId="1389595390" sldId="262"/>
            <ac:picMk id="46" creationId="{89D39E38-0C72-EAF9-6C0C-11B0BF7DEA4D}"/>
          </ac:picMkLst>
        </pc:picChg>
        <pc:picChg chg="add mod">
          <ac:chgData name="Mrs N Cooper" userId="b32f2cd2-1d56-40ef-bdff-dc57ba060b9b" providerId="ADAL" clId="{4BC5F63D-6E77-7D44-86D1-D5767C13DAEC}" dt="2023-03-27T18:41:30.915" v="1147" actId="14100"/>
          <ac:picMkLst>
            <pc:docMk/>
            <pc:sldMk cId="1389595390" sldId="262"/>
            <ac:picMk id="48" creationId="{2F939C95-34FA-B586-D0A7-4729A64B4EDA}"/>
          </ac:picMkLst>
        </pc:picChg>
        <pc:picChg chg="add mod">
          <ac:chgData name="Mrs N Cooper" userId="b32f2cd2-1d56-40ef-bdff-dc57ba060b9b" providerId="ADAL" clId="{4BC5F63D-6E77-7D44-86D1-D5767C13DAEC}" dt="2023-03-27T18:41:30.915" v="1147" actId="14100"/>
          <ac:picMkLst>
            <pc:docMk/>
            <pc:sldMk cId="1389595390" sldId="262"/>
            <ac:picMk id="49" creationId="{69F2D384-1595-6CE3-A6D5-A86520E992D5}"/>
          </ac:picMkLst>
        </pc:picChg>
        <pc:picChg chg="add mod">
          <ac:chgData name="Mrs N Cooper" userId="b32f2cd2-1d56-40ef-bdff-dc57ba060b9b" providerId="ADAL" clId="{4BC5F63D-6E77-7D44-86D1-D5767C13DAEC}" dt="2023-03-27T18:40:44.659" v="1138" actId="1076"/>
          <ac:picMkLst>
            <pc:docMk/>
            <pc:sldMk cId="1389595390" sldId="262"/>
            <ac:picMk id="1026" creationId="{CCA151FF-D07B-D283-3535-78DEAAB5EEA8}"/>
          </ac:picMkLst>
        </pc:picChg>
        <pc:inkChg chg="mod">
          <ac:chgData name="Mrs N Cooper" userId="b32f2cd2-1d56-40ef-bdff-dc57ba060b9b" providerId="ADAL" clId="{4BC5F63D-6E77-7D44-86D1-D5767C13DAEC}" dt="2023-03-27T18:27:55.217" v="923" actId="1076"/>
          <ac:inkMkLst>
            <pc:docMk/>
            <pc:sldMk cId="1389595390" sldId="262"/>
            <ac:inkMk id="20" creationId="{0B8D8C33-9E1A-7056-4AB6-5CFD1D08E801}"/>
          </ac:inkMkLst>
        </pc:inkChg>
        <pc:inkChg chg="mod">
          <ac:chgData name="Mrs N Cooper" userId="b32f2cd2-1d56-40ef-bdff-dc57ba060b9b" providerId="ADAL" clId="{4BC5F63D-6E77-7D44-86D1-D5767C13DAEC}" dt="2023-03-27T18:27:55.217" v="923" actId="1076"/>
          <ac:inkMkLst>
            <pc:docMk/>
            <pc:sldMk cId="1389595390" sldId="262"/>
            <ac:inkMk id="21" creationId="{7E5630CD-D107-988E-B2EE-43FB7FBF48B1}"/>
          </ac:inkMkLst>
        </pc:inkChg>
        <pc:inkChg chg="mod">
          <ac:chgData name="Mrs N Cooper" userId="b32f2cd2-1d56-40ef-bdff-dc57ba060b9b" providerId="ADAL" clId="{4BC5F63D-6E77-7D44-86D1-D5767C13DAEC}" dt="2023-03-27T18:27:55.217" v="923" actId="1076"/>
          <ac:inkMkLst>
            <pc:docMk/>
            <pc:sldMk cId="1389595390" sldId="262"/>
            <ac:inkMk id="22" creationId="{9105B27F-A3D4-4B87-4E29-2562D7CA86E4}"/>
          </ac:inkMkLst>
        </pc:inkChg>
        <pc:inkChg chg="mod">
          <ac:chgData name="Mrs N Cooper" userId="b32f2cd2-1d56-40ef-bdff-dc57ba060b9b" providerId="ADAL" clId="{4BC5F63D-6E77-7D44-86D1-D5767C13DAEC}" dt="2023-03-27T18:27:55.217" v="923" actId="1076"/>
          <ac:inkMkLst>
            <pc:docMk/>
            <pc:sldMk cId="1389595390" sldId="262"/>
            <ac:inkMk id="23" creationId="{8FE15709-76A2-A43C-537C-81F230A992D1}"/>
          </ac:inkMkLst>
        </pc:inkChg>
        <pc:inkChg chg="mod">
          <ac:chgData name="Mrs N Cooper" userId="b32f2cd2-1d56-40ef-bdff-dc57ba060b9b" providerId="ADAL" clId="{4BC5F63D-6E77-7D44-86D1-D5767C13DAEC}" dt="2023-03-27T18:27:55.217" v="923" actId="1076"/>
          <ac:inkMkLst>
            <pc:docMk/>
            <pc:sldMk cId="1389595390" sldId="262"/>
            <ac:inkMk id="24" creationId="{20813D6B-6CDC-4726-0A07-3A9C0A6F5CE1}"/>
          </ac:inkMkLst>
        </pc:inkChg>
        <pc:inkChg chg="mod">
          <ac:chgData name="Mrs N Cooper" userId="b32f2cd2-1d56-40ef-bdff-dc57ba060b9b" providerId="ADAL" clId="{4BC5F63D-6E77-7D44-86D1-D5767C13DAEC}" dt="2023-03-27T18:36:15.048" v="1119"/>
          <ac:inkMkLst>
            <pc:docMk/>
            <pc:sldMk cId="1389595390" sldId="262"/>
            <ac:inkMk id="40" creationId="{57001755-4314-1AEF-70D0-59DC35505A25}"/>
          </ac:inkMkLst>
        </pc:inkChg>
        <pc:inkChg chg="mod">
          <ac:chgData name="Mrs N Cooper" userId="b32f2cd2-1d56-40ef-bdff-dc57ba060b9b" providerId="ADAL" clId="{4BC5F63D-6E77-7D44-86D1-D5767C13DAEC}" dt="2023-03-27T18:36:15.048" v="1119"/>
          <ac:inkMkLst>
            <pc:docMk/>
            <pc:sldMk cId="1389595390" sldId="262"/>
            <ac:inkMk id="42" creationId="{0F055F79-9F9A-971B-5E13-3CD164342B8F}"/>
          </ac:inkMkLst>
        </pc:inkChg>
        <pc:inkChg chg="mod">
          <ac:chgData name="Mrs N Cooper" userId="b32f2cd2-1d56-40ef-bdff-dc57ba060b9b" providerId="ADAL" clId="{4BC5F63D-6E77-7D44-86D1-D5767C13DAEC}" dt="2023-03-27T18:36:15.048" v="1119"/>
          <ac:inkMkLst>
            <pc:docMk/>
            <pc:sldMk cId="1389595390" sldId="262"/>
            <ac:inkMk id="43" creationId="{D82A57E4-5EE6-2903-6A21-52309019DE85}"/>
          </ac:inkMkLst>
        </pc:inkChg>
        <pc:inkChg chg="mod">
          <ac:chgData name="Mrs N Cooper" userId="b32f2cd2-1d56-40ef-bdff-dc57ba060b9b" providerId="ADAL" clId="{4BC5F63D-6E77-7D44-86D1-D5767C13DAEC}" dt="2023-03-27T18:36:15.048" v="1119"/>
          <ac:inkMkLst>
            <pc:docMk/>
            <pc:sldMk cId="1389595390" sldId="262"/>
            <ac:inkMk id="44" creationId="{6061F08E-559D-6B5D-8242-6AEE15AE79E3}"/>
          </ac:inkMkLst>
        </pc:inkChg>
        <pc:inkChg chg="add mod">
          <ac:chgData name="Mrs N Cooper" userId="b32f2cd2-1d56-40ef-bdff-dc57ba060b9b" providerId="ADAL" clId="{4BC5F63D-6E77-7D44-86D1-D5767C13DAEC}" dt="2023-03-27T18:41:17.275" v="1144" actId="1076"/>
          <ac:inkMkLst>
            <pc:docMk/>
            <pc:sldMk cId="1389595390" sldId="262"/>
            <ac:inkMk id="47" creationId="{546C4B62-8235-C8EF-72C7-95BEE2CA9482}"/>
          </ac:inkMkLst>
        </pc:inkChg>
        <pc:cxnChg chg="mod">
          <ac:chgData name="Mrs N Cooper" userId="b32f2cd2-1d56-40ef-bdff-dc57ba060b9b" providerId="ADAL" clId="{4BC5F63D-6E77-7D44-86D1-D5767C13DAEC}" dt="2023-03-27T18:27:55.217" v="923" actId="1076"/>
          <ac:cxnSpMkLst>
            <pc:docMk/>
            <pc:sldMk cId="1389595390" sldId="262"/>
            <ac:cxnSpMk id="18" creationId="{3B12B7B6-B6F8-34AA-FAE7-0C1D47523AD5}"/>
          </ac:cxnSpMkLst>
        </pc:cxnChg>
        <pc:cxnChg chg="add mod">
          <ac:chgData name="Mrs N Cooper" userId="b32f2cd2-1d56-40ef-bdff-dc57ba060b9b" providerId="ADAL" clId="{4BC5F63D-6E77-7D44-86D1-D5767C13DAEC}" dt="2023-03-27T18:27:55.217" v="923" actId="1076"/>
          <ac:cxnSpMkLst>
            <pc:docMk/>
            <pc:sldMk cId="1389595390" sldId="262"/>
            <ac:cxnSpMk id="26" creationId="{E7519CD7-AD3E-0EA4-E0CF-32FA617AD2A6}"/>
          </ac:cxnSpMkLst>
        </pc:cxnChg>
        <pc:cxnChg chg="add mod">
          <ac:chgData name="Mrs N Cooper" userId="b32f2cd2-1d56-40ef-bdff-dc57ba060b9b" providerId="ADAL" clId="{4BC5F63D-6E77-7D44-86D1-D5767C13DAEC}" dt="2023-03-27T18:27:55.217" v="923" actId="1076"/>
          <ac:cxnSpMkLst>
            <pc:docMk/>
            <pc:sldMk cId="1389595390" sldId="262"/>
            <ac:cxnSpMk id="27" creationId="{CC0E6772-CF3D-003F-5BB7-6638A572707C}"/>
          </ac:cxnSpMkLst>
        </pc:cxnChg>
        <pc:cxnChg chg="mod">
          <ac:chgData name="Mrs N Cooper" userId="b32f2cd2-1d56-40ef-bdff-dc57ba060b9b" providerId="ADAL" clId="{4BC5F63D-6E77-7D44-86D1-D5767C13DAEC}" dt="2023-03-27T18:36:15.048" v="1119"/>
          <ac:cxnSpMkLst>
            <pc:docMk/>
            <pc:sldMk cId="1389595390" sldId="262"/>
            <ac:cxnSpMk id="38" creationId="{440C3DD2-4154-1827-343F-C0A06346B401}"/>
          </ac:cxnSpMkLst>
        </pc:cxnChg>
      </pc:sldChg>
      <pc:sldChg chg="new del">
        <pc:chgData name="Mrs N Cooper" userId="b32f2cd2-1d56-40ef-bdff-dc57ba060b9b" providerId="ADAL" clId="{4BC5F63D-6E77-7D44-86D1-D5767C13DAEC}" dt="2023-03-27T18:58:53.415" v="1425" actId="2696"/>
        <pc:sldMkLst>
          <pc:docMk/>
          <pc:sldMk cId="3064486824" sldId="263"/>
        </pc:sldMkLst>
      </pc:sldChg>
      <pc:sldChg chg="addSp delSp modSp add mod delAnim modAnim">
        <pc:chgData name="Mrs N Cooper" userId="b32f2cd2-1d56-40ef-bdff-dc57ba060b9b" providerId="ADAL" clId="{4BC5F63D-6E77-7D44-86D1-D5767C13DAEC}" dt="2023-03-27T18:52:18.481" v="1424" actId="1076"/>
        <pc:sldMkLst>
          <pc:docMk/>
          <pc:sldMk cId="2935502503" sldId="264"/>
        </pc:sldMkLst>
        <pc:spChg chg="add mod">
          <ac:chgData name="Mrs N Cooper" userId="b32f2cd2-1d56-40ef-bdff-dc57ba060b9b" providerId="ADAL" clId="{4BC5F63D-6E77-7D44-86D1-D5767C13DAEC}" dt="2023-03-27T18:52:18.481" v="1424" actId="1076"/>
          <ac:spMkLst>
            <pc:docMk/>
            <pc:sldMk cId="2935502503" sldId="264"/>
            <ac:spMk id="3" creationId="{85541922-8FD5-D836-DBDC-232E7F0C18FB}"/>
          </ac:spMkLst>
        </pc:spChg>
        <pc:spChg chg="add mod">
          <ac:chgData name="Mrs N Cooper" userId="b32f2cd2-1d56-40ef-bdff-dc57ba060b9b" providerId="ADAL" clId="{4BC5F63D-6E77-7D44-86D1-D5767C13DAEC}" dt="2023-03-27T18:51:24.849" v="1356" actId="20577"/>
          <ac:spMkLst>
            <pc:docMk/>
            <pc:sldMk cId="2935502503" sldId="264"/>
            <ac:spMk id="29" creationId="{0D77EA2F-D304-48A0-A493-0FD87C8D64B9}"/>
          </ac:spMkLst>
        </pc:spChg>
        <pc:spChg chg="add mod">
          <ac:chgData name="Mrs N Cooper" userId="b32f2cd2-1d56-40ef-bdff-dc57ba060b9b" providerId="ADAL" clId="{4BC5F63D-6E77-7D44-86D1-D5767C13DAEC}" dt="2023-03-27T18:51:48.891" v="1369" actId="20577"/>
          <ac:spMkLst>
            <pc:docMk/>
            <pc:sldMk cId="2935502503" sldId="264"/>
            <ac:spMk id="30" creationId="{298FB4E8-C528-0677-B326-25893C5EEE7E}"/>
          </ac:spMkLst>
        </pc:spChg>
        <pc:spChg chg="del">
          <ac:chgData name="Mrs N Cooper" userId="b32f2cd2-1d56-40ef-bdff-dc57ba060b9b" providerId="ADAL" clId="{4BC5F63D-6E77-7D44-86D1-D5767C13DAEC}" dt="2023-03-27T18:44:24.064" v="1159" actId="478"/>
          <ac:spMkLst>
            <pc:docMk/>
            <pc:sldMk cId="2935502503" sldId="264"/>
            <ac:spMk id="31" creationId="{221AFA4C-53D7-7495-2376-B591D42E9C11}"/>
          </ac:spMkLst>
        </pc:spChg>
        <pc:spChg chg="del">
          <ac:chgData name="Mrs N Cooper" userId="b32f2cd2-1d56-40ef-bdff-dc57ba060b9b" providerId="ADAL" clId="{4BC5F63D-6E77-7D44-86D1-D5767C13DAEC}" dt="2023-03-27T18:44:56.404" v="1244" actId="478"/>
          <ac:spMkLst>
            <pc:docMk/>
            <pc:sldMk cId="2935502503" sldId="264"/>
            <ac:spMk id="34" creationId="{F5B29DAE-F277-3782-F793-42139E0DBEFA}"/>
          </ac:spMkLst>
        </pc:spChg>
        <pc:spChg chg="del">
          <ac:chgData name="Mrs N Cooper" userId="b32f2cd2-1d56-40ef-bdff-dc57ba060b9b" providerId="ADAL" clId="{4BC5F63D-6E77-7D44-86D1-D5767C13DAEC}" dt="2023-03-27T18:44:58.394" v="1245" actId="478"/>
          <ac:spMkLst>
            <pc:docMk/>
            <pc:sldMk cId="2935502503" sldId="264"/>
            <ac:spMk id="35" creationId="{5FB26156-64C0-AF35-C79F-BFAE059E8506}"/>
          </ac:spMkLst>
        </pc:spChg>
        <pc:spChg chg="del">
          <ac:chgData name="Mrs N Cooper" userId="b32f2cd2-1d56-40ef-bdff-dc57ba060b9b" providerId="ADAL" clId="{4BC5F63D-6E77-7D44-86D1-D5767C13DAEC}" dt="2023-03-27T18:45:46.161" v="1247" actId="478"/>
          <ac:spMkLst>
            <pc:docMk/>
            <pc:sldMk cId="2935502503" sldId="264"/>
            <ac:spMk id="36" creationId="{FC1854C5-718A-6A3C-9007-A223D054EB9B}"/>
          </ac:spMkLst>
        </pc:spChg>
        <pc:spChg chg="add mod">
          <ac:chgData name="Mrs N Cooper" userId="b32f2cd2-1d56-40ef-bdff-dc57ba060b9b" providerId="ADAL" clId="{4BC5F63D-6E77-7D44-86D1-D5767C13DAEC}" dt="2023-03-27T18:52:12.330" v="1423" actId="20577"/>
          <ac:spMkLst>
            <pc:docMk/>
            <pc:sldMk cId="2935502503" sldId="264"/>
            <ac:spMk id="50" creationId="{0DA0F66C-9B4E-E53B-508A-EFEAD3D41E9A}"/>
          </ac:spMkLst>
        </pc:spChg>
        <pc:grpChg chg="del">
          <ac:chgData name="Mrs N Cooper" userId="b32f2cd2-1d56-40ef-bdff-dc57ba060b9b" providerId="ADAL" clId="{4BC5F63D-6E77-7D44-86D1-D5767C13DAEC}" dt="2023-03-27T18:45:08.224" v="1246" actId="478"/>
          <ac:grpSpMkLst>
            <pc:docMk/>
            <pc:sldMk cId="2935502503" sldId="264"/>
            <ac:grpSpMk id="37" creationId="{DC6235B1-49ED-0A24-3112-FCC8F8C2F23F}"/>
          </ac:grpSpMkLst>
        </pc:grpChg>
        <pc:picChg chg="mod">
          <ac:chgData name="Mrs N Cooper" userId="b32f2cd2-1d56-40ef-bdff-dc57ba060b9b" providerId="ADAL" clId="{4BC5F63D-6E77-7D44-86D1-D5767C13DAEC}" dt="2023-03-27T18:46:08.499" v="1251" actId="1076"/>
          <ac:picMkLst>
            <pc:docMk/>
            <pc:sldMk cId="2935502503" sldId="264"/>
            <ac:picMk id="45" creationId="{7044CEC8-C3E7-1E81-618D-38124A21BA17}"/>
          </ac:picMkLst>
        </pc:picChg>
        <pc:picChg chg="mod">
          <ac:chgData name="Mrs N Cooper" userId="b32f2cd2-1d56-40ef-bdff-dc57ba060b9b" providerId="ADAL" clId="{4BC5F63D-6E77-7D44-86D1-D5767C13DAEC}" dt="2023-03-27T18:46:08.499" v="1251" actId="1076"/>
          <ac:picMkLst>
            <pc:docMk/>
            <pc:sldMk cId="2935502503" sldId="264"/>
            <ac:picMk id="46" creationId="{89D39E38-0C72-EAF9-6C0C-11B0BF7DEA4D}"/>
          </ac:picMkLst>
        </pc:picChg>
        <pc:picChg chg="mod">
          <ac:chgData name="Mrs N Cooper" userId="b32f2cd2-1d56-40ef-bdff-dc57ba060b9b" providerId="ADAL" clId="{4BC5F63D-6E77-7D44-86D1-D5767C13DAEC}" dt="2023-03-27T18:46:31.562" v="1254" actId="1076"/>
          <ac:picMkLst>
            <pc:docMk/>
            <pc:sldMk cId="2935502503" sldId="264"/>
            <ac:picMk id="48" creationId="{2F939C95-34FA-B586-D0A7-4729A64B4EDA}"/>
          </ac:picMkLst>
        </pc:picChg>
        <pc:picChg chg="mod">
          <ac:chgData name="Mrs N Cooper" userId="b32f2cd2-1d56-40ef-bdff-dc57ba060b9b" providerId="ADAL" clId="{4BC5F63D-6E77-7D44-86D1-D5767C13DAEC}" dt="2023-03-27T18:46:31.562" v="1254" actId="1076"/>
          <ac:picMkLst>
            <pc:docMk/>
            <pc:sldMk cId="2935502503" sldId="264"/>
            <ac:picMk id="49" creationId="{69F2D384-1595-6CE3-A6D5-A86520E992D5}"/>
          </ac:picMkLst>
        </pc:picChg>
        <pc:picChg chg="del">
          <ac:chgData name="Mrs N Cooper" userId="b32f2cd2-1d56-40ef-bdff-dc57ba060b9b" providerId="ADAL" clId="{4BC5F63D-6E77-7D44-86D1-D5767C13DAEC}" dt="2023-03-27T18:45:52.043" v="1248" actId="478"/>
          <ac:picMkLst>
            <pc:docMk/>
            <pc:sldMk cId="2935502503" sldId="264"/>
            <ac:picMk id="1026" creationId="{CCA151FF-D07B-D283-3535-78DEAAB5EEA8}"/>
          </ac:picMkLst>
        </pc:picChg>
        <pc:inkChg chg="del">
          <ac:chgData name="Mrs N Cooper" userId="b32f2cd2-1d56-40ef-bdff-dc57ba060b9b" providerId="ADAL" clId="{4BC5F63D-6E77-7D44-86D1-D5767C13DAEC}" dt="2023-03-27T18:46:34.750" v="1255" actId="478"/>
          <ac:inkMkLst>
            <pc:docMk/>
            <pc:sldMk cId="2935502503" sldId="264"/>
            <ac:inkMk id="47" creationId="{546C4B62-8235-C8EF-72C7-95BEE2CA9482}"/>
          </ac:inkMkLst>
        </pc:inkChg>
      </pc:sldChg>
    </pc:docChg>
  </pc:docChgLst>
  <pc:docChgLst>
    <pc:chgData name="Mrs N Cooper" userId="S::ncooper@keslichfield.org.uk::b32f2cd2-1d56-40ef-bdff-dc57ba060b9b" providerId="AD" clId="Web-{D39C40B5-D992-40FE-8F30-F56FECAE7809}"/>
    <pc:docChg chg="addSld modSld">
      <pc:chgData name="Mrs N Cooper" userId="S::ncooper@keslichfield.org.uk::b32f2cd2-1d56-40ef-bdff-dc57ba060b9b" providerId="AD" clId="Web-{D39C40B5-D992-40FE-8F30-F56FECAE7809}" dt="2023-03-28T06:47:06.060" v="86" actId="1076"/>
      <pc:docMkLst>
        <pc:docMk/>
      </pc:docMkLst>
      <pc:sldChg chg="modSp">
        <pc:chgData name="Mrs N Cooper" userId="S::ncooper@keslichfield.org.uk::b32f2cd2-1d56-40ef-bdff-dc57ba060b9b" providerId="AD" clId="Web-{D39C40B5-D992-40FE-8F30-F56FECAE7809}" dt="2023-03-28T06:45:51.680" v="50"/>
        <pc:sldMkLst>
          <pc:docMk/>
          <pc:sldMk cId="1389595390" sldId="262"/>
        </pc:sldMkLst>
        <pc:graphicFrameChg chg="mod modGraphic">
          <ac:chgData name="Mrs N Cooper" userId="S::ncooper@keslichfield.org.uk::b32f2cd2-1d56-40ef-bdff-dc57ba060b9b" providerId="AD" clId="Web-{D39C40B5-D992-40FE-8F30-F56FECAE7809}" dt="2023-03-28T06:45:51.680" v="50"/>
          <ac:graphicFrameMkLst>
            <pc:docMk/>
            <pc:sldMk cId="1389595390" sldId="262"/>
            <ac:graphicFrameMk id="32" creationId="{39E5348F-2979-08EF-F4DB-6ABBCFBA9CB3}"/>
          </ac:graphicFrameMkLst>
        </pc:graphicFrameChg>
      </pc:sldChg>
      <pc:sldChg chg="modSp">
        <pc:chgData name="Mrs N Cooper" userId="S::ncooper@keslichfield.org.uk::b32f2cd2-1d56-40ef-bdff-dc57ba060b9b" providerId="AD" clId="Web-{D39C40B5-D992-40FE-8F30-F56FECAE7809}" dt="2023-03-28T06:45:34.663" v="46"/>
        <pc:sldMkLst>
          <pc:docMk/>
          <pc:sldMk cId="2935502503" sldId="264"/>
        </pc:sldMkLst>
        <pc:graphicFrameChg chg="modGraphic">
          <ac:chgData name="Mrs N Cooper" userId="S::ncooper@keslichfield.org.uk::b32f2cd2-1d56-40ef-bdff-dc57ba060b9b" providerId="AD" clId="Web-{D39C40B5-D992-40FE-8F30-F56FECAE7809}" dt="2023-03-28T06:45:34.663" v="46"/>
          <ac:graphicFrameMkLst>
            <pc:docMk/>
            <pc:sldMk cId="2935502503" sldId="264"/>
            <ac:graphicFrameMk id="32" creationId="{39E5348F-2979-08EF-F4DB-6ABBCFBA9CB3}"/>
          </ac:graphicFrameMkLst>
        </pc:graphicFrameChg>
      </pc:sldChg>
      <pc:sldChg chg="addSp modSp new addAnim">
        <pc:chgData name="Mrs N Cooper" userId="S::ncooper@keslichfield.org.uk::b32f2cd2-1d56-40ef-bdff-dc57ba060b9b" providerId="AD" clId="Web-{D39C40B5-D992-40FE-8F30-F56FECAE7809}" dt="2023-03-28T06:47:06.060" v="86" actId="1076"/>
        <pc:sldMkLst>
          <pc:docMk/>
          <pc:sldMk cId="929182476" sldId="265"/>
        </pc:sldMkLst>
        <pc:spChg chg="mod">
          <ac:chgData name="Mrs N Cooper" userId="S::ncooper@keslichfield.org.uk::b32f2cd2-1d56-40ef-bdff-dc57ba060b9b" providerId="AD" clId="Web-{D39C40B5-D992-40FE-8F30-F56FECAE7809}" dt="2023-03-28T06:47:06.060" v="86" actId="1076"/>
          <ac:spMkLst>
            <pc:docMk/>
            <pc:sldMk cId="929182476" sldId="265"/>
            <ac:spMk id="3" creationId="{222F3390-47EE-69EE-7881-6A5EDC2077BD}"/>
          </ac:spMkLst>
        </pc:spChg>
        <pc:spChg chg="add mod">
          <ac:chgData name="Mrs N Cooper" userId="S::ncooper@keslichfield.org.uk::b32f2cd2-1d56-40ef-bdff-dc57ba060b9b" providerId="AD" clId="Web-{D39C40B5-D992-40FE-8F30-F56FECAE7809}" dt="2023-03-28T06:46:01.977" v="52" actId="1076"/>
          <ac:spMkLst>
            <pc:docMk/>
            <pc:sldMk cId="929182476" sldId="265"/>
            <ac:spMk id="5" creationId="{66614514-1A0F-6958-C9CE-3964A10749C5}"/>
          </ac:spMkLst>
        </pc:spChg>
        <pc:picChg chg="add mod">
          <ac:chgData name="Mrs N Cooper" userId="S::ncooper@keslichfield.org.uk::b32f2cd2-1d56-40ef-bdff-dc57ba060b9b" providerId="AD" clId="Web-{D39C40B5-D992-40FE-8F30-F56FECAE7809}" dt="2023-03-28T06:46:01.977" v="53" actId="1076"/>
          <ac:picMkLst>
            <pc:docMk/>
            <pc:sldMk cId="929182476" sldId="265"/>
            <ac:picMk id="7" creationId="{11D14176-1C50-2234-5655-BBAD99907400}"/>
          </ac:picMkLst>
        </pc:picChg>
        <pc:picChg chg="add mod">
          <ac:chgData name="Mrs N Cooper" userId="S::ncooper@keslichfield.org.uk::b32f2cd2-1d56-40ef-bdff-dc57ba060b9b" providerId="AD" clId="Web-{D39C40B5-D992-40FE-8F30-F56FECAE7809}" dt="2023-03-28T06:46:02.008" v="54" actId="1076"/>
          <ac:picMkLst>
            <pc:docMk/>
            <pc:sldMk cId="929182476" sldId="265"/>
            <ac:picMk id="9" creationId="{029882BB-1876-5F67-28BC-99FD01D551D2}"/>
          </ac:picMkLst>
        </pc:picChg>
        <pc:picChg chg="add mod">
          <ac:chgData name="Mrs N Cooper" userId="S::ncooper@keslichfield.org.uk::b32f2cd2-1d56-40ef-bdff-dc57ba060b9b" providerId="AD" clId="Web-{D39C40B5-D992-40FE-8F30-F56FECAE7809}" dt="2023-03-28T06:46:02.039" v="55" actId="1076"/>
          <ac:picMkLst>
            <pc:docMk/>
            <pc:sldMk cId="929182476" sldId="265"/>
            <ac:picMk id="11" creationId="{5A014658-6D48-CB7B-3581-C02F87547B18}"/>
          </ac:picMkLst>
        </pc:picChg>
        <pc:picChg chg="add mod">
          <ac:chgData name="Mrs N Cooper" userId="S::ncooper@keslichfield.org.uk::b32f2cd2-1d56-40ef-bdff-dc57ba060b9b" providerId="AD" clId="Web-{D39C40B5-D992-40FE-8F30-F56FECAE7809}" dt="2023-03-28T06:46:02.055" v="56" actId="1076"/>
          <ac:picMkLst>
            <pc:docMk/>
            <pc:sldMk cId="929182476" sldId="265"/>
            <ac:picMk id="15" creationId="{0646A4F4-33C6-0114-B469-CF898AB160AA}"/>
          </ac:picMkLst>
        </pc:picChg>
        <pc:picChg chg="add mod">
          <ac:chgData name="Mrs N Cooper" userId="S::ncooper@keslichfield.org.uk::b32f2cd2-1d56-40ef-bdff-dc57ba060b9b" providerId="AD" clId="Web-{D39C40B5-D992-40FE-8F30-F56FECAE7809}" dt="2023-03-28T06:46:02.071" v="57" actId="1076"/>
          <ac:picMkLst>
            <pc:docMk/>
            <pc:sldMk cId="929182476" sldId="265"/>
            <ac:picMk id="17" creationId="{20C10A2E-60B6-4B0A-65C9-3A16745C3B2E}"/>
          </ac:picMkLst>
        </pc:picChg>
        <pc:inkChg chg="add mod">
          <ac:chgData name="Mrs N Cooper" userId="S::ncooper@keslichfield.org.uk::b32f2cd2-1d56-40ef-bdff-dc57ba060b9b" providerId="AD" clId="Web-{D39C40B5-D992-40FE-8F30-F56FECAE7809}" dt="2023-03-28T06:46:04.118" v="58" actId="1076"/>
          <ac:inkMkLst>
            <pc:docMk/>
            <pc:sldMk cId="929182476" sldId="265"/>
            <ac:inkMk id="13" creationId="{6D8D0D08-0B4F-D563-00E7-090A9B58CE65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04:33.53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356 0 64,'0'0'819,"-18"20"-646,-160 137 6,161-144-171,6-6 1,2 1 0,-1-1-1,0 3 1,1-1 0,1 1-1,-1 0 1,-7 10 0,15-19-9,-1 1 0,2 1 0,0-1 0,-1 0 0,0-1 0,1 3-1,0-3 1,-2 1 0,2 1 0,0-3 0,0 4 0,0-3 0,0 3 0,0-3 0,0 1 0,0 1 0,0-1 0,2 0 0,-2-1 0,1 3 0,-1-3 0,1 1 0,-1 0 0,2-1 0,-1 3 0,1-3 0,-1-1 0,-1 4 0,2-3 0,-1-1 0,0 4 0,1-3 0,-1-1 0,1 2 0,1 0 0,-3-1 0,3-1 0,-2 2 0,0-2 0,2 2 0,2-1 0,9 4 0,2 2 1,-2-2-1,2-1 1,17 2-1,-24-4 1,55 10 1,-16-6-3,-1 3 0,-1 2 1,0 3-1,0 2 0,63 31 1,-23 3 0,-86-50 0,0 0 1,1 0 0,-1 0 0,0 0 0,2 0 0,-2 2 0,0-2 0,1 0-1,-1 0 1,0 2 0,2-2 0,-2 1 0,0-1 0,0 0 0,0 0 0,0 0 0,0 2 0,0-2 0,1 0 0,-1 2 0,0-2 0,0 1 0,0-1 0,0 0 0,0 0 0,0 2 0,0-2 0,0 2 0,0-2 0,0 1 0,0-1-1,0 0 1,0 0 0,0 0 0,0 2 0,-1 0 0,1-2-1,-22 6 14,-17 9-14,2 0-1,3 2 1,-68 45 0,10-7 3,50-33-1,1 3 1,0 2-1,1 1 0,-40 40 0,77-64-1,-17 17-30,20-21 28,-2 0 0,2 0 0,0 2 1,-1-2-1,1 2 0,0-2 0,0 0 0,0 1 0,0-1 0,0 0 0,0 0 0,0 0 0,-2 2 0,2-2 0,0 2 0,0-2 0,0 2 0,0-2 0,0 0 0,0 0 0,0 1 0,0-1 0,0 0 0,0 2 0,0-2 0,0 2 0,2-2 0,-2 0 0,0 0 1,0 1-1,0-1 0,0 0 0,0 2 0,0-2 0,0 2 0,1-2 0,-1 0 0,0 0 0,2 0 0,-2 0 0,0 1 0,1-1 0,-1 0 0,0 0 0,0 0 0,0 2 0,2-2 0,-1 0 0,12 3 4,0 1-1,0-3 1,1 1 0,-2 0-1,2-2 1,22-4-1,4 3 7,-20 1-7,0 1 0,-1 3-1,1-3 1,-1 3 0,1 1 0,-1 1-1,25 13 1,-17-4 0,1 0-1,-3 1 0,0 1 1,29 28-1,-45-36 15,-2-4-19,-1 1 0,1-1-1,-1 2 1,0 0 0,8 9 0,-14-14 5,0 0 1,1-1-1,1 1 0,-2 0 0,1-1 0,1 1 1,-2 0-1,0-1 0,0 1 0,0 1 0,0-3 1,0 4-1,0-3 0,0 1 0,0 0 1,0-1-1,0 1 0,0 1 0,0-3 0,0 2 1,0 1-1,-2-3 0,2 4 0,-1-3 0,-1-1 1,1 2-1,1 1 0,0-3 0,-1 2 0,-1 0 1,1-1-1,-1-1 0,1 4 0,-9 4 9,0 1-1,-2-1 0,1-1 1,-1-1-1,1 1 1,-1-2-1,-1 0 0,2 0 1,-19 2-1,-38 18-12,-225 112 18,293-137-17,0 0 1,2 0-1,-2 0 1,0 0-1,0 0 1,0 0-1,1 0 1,-1 0-1,0 1 0,0-1 1,0 0-1,0 0 1,0 0-1,0 0 1,0 0-1,0 0 1,0 0-1,2 0 1,-2 0-1,0 2 1,0-2-1,0 0 1,0 0-1,0 2 1,0-2-1,0 0 1,0 0-1,0 0 0,0 1 1,0-1-1,0 0 1,0 0-1,0 0 1,0 0-1,0 0 1,0 0-1,0 2 1,0-2-1,0 0 1,0 0-1,0 2 1,0-2-1,0 0 1,0 0-1,-2 1 1,2-1-1,0 0 1,0 0-1,0 0 0,0 0 1,0 0-1,0 0 1,0 0-1,0 0 1,0 0-1,-1 0 1,1 0-1,0 0 1,0 2-1,-2-2 1,2 0-1,0 0 1,0 0-1,-1 0 1,1 0-1,0 0 1,0 0-1,-2 0 1,21 7-41,-19-7 40,72 8 33,-43-5-26,1 1 0,-3 1 0,2 1 0,41 16 0,91 37-6,-160-59 2,1 1-1,-2-1 0,0 0 0,0 2 0,1-2-1,-1 0 1,0 2 0,0-2 0,0 0 0,0 0 0,0 1-1,2-1 1,-2 0 0,0 2 0,0-2 0,0 2 0,0-2-1,0 0 1,0 0 0,0 1 0,-2-1 0,2 0-1,0 2 1,0-2 0,0 2 0,0-2 0,0 0 0,-1 0-1,1 0 1,0 1 0,0-1 0,-2 0 0,2 2 0,0-2-1,-1 0 1,1 2 0,0-2 0,0 0 0,0 0-1,0 0 1,-1 0 0,-1 0 0,-17 15 5,18-15-1,-226 163 25,138-96-28,65-50 2,-28 23 8,32-27-15,20-11-10,3 0 12,-2-2 0,2 1 0,0 1 0,-2 0 0,4-2 0,-4 1 0,2-1 0,0 2 0,0-2 0,-2 2 0,3-2 0,-2 0 0,1 0 0,4 0 0,4 0 0,119 40 33,-56-27-32,-36-6-1,35 11-1,-73-18 2,1 0 1,-1 2-1,2-2 1,-1 0-1,-1 0 0,2 0 1,-2 0-1,0 0 1,1 2-1,-1-2 0,2 1 1,-1-1-1,-1 2 1,1-2-1,-1 0 0,0 0 1,0 2-1,0-2 1,2 1-1,-2 1 0,0-2 1,1 0-1,-1 0 1,0 2-1,2-1 0,-2 1 1,0-2-1,0 0 0,0 2 1,0-2-1,0 1 1,0 1-1,0-2 0,0 0 1,0 2-1,0-1 1,0-1-1,-2 2 0,2 1 2,-1-1 0,-1 1 0,2-1-1,-1 1 1,0-1 0,-2 1 0,3-1-1,-2 1 1,-1-1 0,-1 3 0,-20 17-2,18-17 0,0-2 0,0 2 0,1 2 0,-1-2 0,2 2 0,-8 6 0,-8 14 20,0 1 0,-2-1 0,-24 21 0,42-44-18,-2 1 1,2-2 0,-2 2-1,1-2 1,-11 4 0,16-5-3,-2-1-3,2 1 6,-10 20-1,15 165 28,2-142-22,-4-37-7,0-1 0,-3 1 0,1-1-1,0 3 1,1 5 94,5 28-106,3 188 312,-14-231-291,1 0-1,0 0 1,0 0-1,0 0 1,-1 0-1,3 0 1,-4-2-1,-3-1 1,-165-152 278,140 111-234,26 36-40,1-1 0,-1 1 1,0 0-1,-9-9 0,-21-13 64,34 27-76,3 3-4,0 0-1,0 0 1,0 0-1,0 0 1,0 0-1,1 0 1,-1 0-1,0 0 1,0 0-1,0 0 1,0 0-1,0 1 1,0-1-1,0 0 1,0 0-1,2 0 1,-2 0-1,0 0 1,0 0-1,0 0 1,0 0-1,0 0 0,0-1 1,0 1-1,0 0 1,0 0-1,0 0 1,0 0-1,0 0 1,0 0-1,0 0 1,0 0-1,0 0 1,0 0-1,0 0 1,0 0-1,1 0 1,-1 0-1,0 0 1,0-2-1,0 2 1,0 0-1,0 0 1,0 0-1,0 0 1,0 0-1,0 0 1,0 0-1,0 0 1,0 0-1,0 0 1,0 0-1,0 0 1,0 0-1,0 0 1,12 5 26,-11-3-33,31 31 12,-6-8 0,-2 0-1,2-1 1,49 31-1,-57-44-2,1 1 0,0 1 0,24 26 0,-36-32-1,-6-4 0,1-3 0,-1 3 1,1-1-1,-1-2 0,2 2 1,-2 1-1,1-3 0,1 2 1,-2-1-1,2 1 0,-2-2 1,1 0-1,1 2 1,0-2-1,-2 1 0,2-1 1,4 2-1,-1 3 8,-5-3-6,-1-1-1,0-1 0,2 2 1,-2-2-1,1 0 1,-1 2-1,0-2 0,2 1 1,-2-1-1,1 2 0,-1-2 1,1 0-1,1 0 1,-2 2-1,0-2 0,1 0 1,1 0-1,-1 1 0,-1-1 1,2 0-1,-2 0 1,2 0-1,0 0 13,-2 0-2,1 0-19,2 0 3,-1 0-9,-1 0 17,2-1 0,0-1 0,0 2 0,-2-2 0,2 1 0,0-1 0,-2 2 0,2-3 0,3-2 0,46-51-2,88-77 0,-98 103-1,12-14 0,-45 41 3,-9 1-109,0-1 1,-1 0-1,1 1 0,0-1 1,-2 1-1,2-1 0,-1 1 1,1 0-1,-5-6 0,-6-12-857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04:59.71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378 0 64,'0'0'819,"-18"21"-646,-172 138 6,172-145-171,5-7 1,4 1 0,-3 0-1,3 0 1,-1 1 0,0 1-1,2 1 1,-8 8 0,14-15-9,1-3 0,-1 1 0,2 1 0,0-1 0,-2-1 0,2 2-1,0-1 1,-1 0 0,1 1 0,0-2 0,0 1 0,0 1 0,0 0 0,0-3 0,0 4 0,0-3 0,0 2 0,1-1 0,-1 0 0,2 1 0,-2-2 0,0 1 0,2 0 0,-1 1 0,1-2 0,-2 1 0,2 0 0,-1 1 0,1-3 0,-2 2 0,1 1 0,3-2 0,-4-1 0,1 2 0,3 0 0,-4-1 0,3-1 0,-2 2 0,1-2 0,1 1 0,2 1 0,10 4 0,1 1 1,0-2-1,0-2 1,20 3-1,-28-4 1,62 11 1,-19-7-3,-2 4 0,1 1 1,-1 2-1,-1 4 0,69 32 1,-26 0 0,-90-49 0,-1 0 1,0 0 0,0 2 0,0-2 0,2 0 0,-2 0 0,0 0 0,2 0-1,-2 0 1,0 1 0,1-1 0,-1 2 0,0-2 0,0 0 0,0 2 0,0-2 0,0 1 0,0-1 0,2 0 0,-2 0 0,0 0 0,0 2 0,0-2 0,0 2 0,0-2 0,0 1 0,0-1 0,0 2 0,0-2 0,0 0 0,0 0-1,0 1 1,0-1 0,0 0 0,0 2 0,-2 0 0,2-2-1,-24 6 14,-15 8-14,-1 2-1,2 2 1,-70 45 0,11-7 3,51-34-1,3 4 1,0 1-1,0 2 0,-43 42 0,84-70-1,-20 22-30,22-23 28,-2 0 0,2 0 0,0 1 1,0-1-1,0 2 0,0-2 0,0 0 0,-2 2 0,2-2 0,0 1 0,0-1 0,0 0 0,-1 0 0,1 0 0,0 2 0,0-2 0,0 1 0,0-1 0,0 2 0,0-2 0,0 2 0,0-2 0,0 0 0,0 0 0,0 0 0,0 1 0,1-1 0,-1 2 0,0-2 1,0 1-1,0-1 0,2 0 0,-2 2 0,0-2 0,0 0 0,0 0 0,0 0 0,0 2 0,2-2 0,-2 0 0,0 1 0,1-1 0,-1 0 0,2 0 0,-2 0 0,0 2 0,0-2 0,1 0 0,12 3 4,2 0-1,0-1 1,-1-1 0,-1 1-1,2-2 1,24-3-1,3 1 7,-21 2-7,0 2 0,0 1-1,0-1 1,-2 2 0,2 1 0,0 2-1,26 12 1,-17-5 0,-3 1-1,2 2 0,-3 1 1,31 27-1,-47-35 15,-2-6-19,-2 3 0,2-1-1,-1 1 1,-2-1 0,9 12 0,-12-17 5,-2-1 1,1 4-1,-1-3 0,0 1 0,2-1 0,0 1 1,-2 0-1,0-1 0,1 1 0,-1 1 0,0-1 1,0-1-1,0 1 0,0-1 0,0 1 1,0 1-1,0-1 0,0-1 0,-1 1 0,1 0 1,0-1-1,-2 1 0,2 1 0,-2-1 0,2-2 1,-1 1-1,1 3 0,-2-3 0,0-1 0,2 2 1,-1-1-1,-1 1 0,1 0 0,-11 7 9,1-1-1,0 0 0,-2 0 1,1-1-1,-1-1 1,2-1-1,-2 0 0,0-1 1,-19 5-1,-40 15-12,-240 117 18,312-141-17,0 0 1,2 0-1,-2 0 1,0 0-1,0 0 1,0 0-1,1 0 1,-1 0-1,0 0 0,0 0 1,0 0-1,0 0 1,0 0-1,0 0 1,0 1-1,0-1 1,0 0-1,2 0 1,-2 0-1,0 2 1,0-2-1,0 0 1,0 0-1,0 2 1,0-2-1,0 0 1,0 0-1,0 0 0,0 1 1,0-1-1,0 0 1,0 0-1,0 0 1,0 0-1,0 0 1,0 0-1,0 2 1,0-2-1,0 0 1,0 0-1,0 1 1,0-1-1,0 0 1,0 0-1,-2 2 1,2-2-1,0 0 1,0 0-1,0 0 0,0 0 1,0 2-1,0-2 1,0 0-1,0 0 1,0 0-1,-1 0 1,1 0-1,0 0 1,0 0-1,-2 0 1,2 0-1,0 0 1,0 0-1,-2 0 1,2 0-1,0 0 1,0 0-1,0 0 1,20 6-41,-20-6 40,76 10 33,-45-9-26,-1 4 0,1 0 0,-2 1 0,47 17 0,94 38-6,-168-61 2,0 0-1,-2 0 0,0 0 0,0 1 0,1-1-1,-1 0 1,0 2 0,0-2 0,0 2 0,0-2 0,0 1-1,2-1 1,-2 0 0,0 0 0,0 0 0,0 2 0,0-2-1,0 1 1,0-1 0,0 2 0,-2-2 0,2 0-1,0 2 1,0-2 0,0 0 0,0 0 0,0 0 0,-1 1-1,1-1 1,0 2 0,0-2 0,-2 0 0,2 1 0,0-1-1,0 0 1,0 0 0,0 0 0,-2 0 0,2 0-1,0 2 1,-1-2 0,-1 0 0,-17 14 5,17-12-1,-239 165 25,145-100-28,72-51 2,-31 26 8,32-29-15,23-12-10,4 1 12,-3 0 0,2-2 0,-1 1 0,1 1 0,0-1 0,1 1 0,-3-2 0,3 0 0,-1 0 0,-2 2 0,4-2 0,-3 0 0,1 0 0,4 0 0,6 0 0,124 41 33,-57-28-32,-42-5-1,40 10-1,-76-18 2,-1 0 1,-1 1-1,2-1 1,-2 0-1,0 0 0,2 2 1,-1-2-1,-1 0 1,2 2-1,-2-2 0,0 0 1,2 0-1,-2 1 1,1-1-1,-1 2 0,2-2 1,-2 2-1,0-2 1,0 1-1,0-1 0,0 0 1,1 2-1,-1-2 1,0 1-1,2 1 0,-2 0 1,0-2-1,0 0 0,0 1 1,0-1-1,0 2 1,0-1-1,0 1 0,0-2 1,0 0-1,0 2 1,0-2-1,-2 3 0,2-2 2,-1 3 0,1-3 0,-2 2-1,1 1 1,-1-3 0,0 2 0,1-1-1,-1 1 1,0-1 0,-2 3 0,-24 17-2,23-17 0,-1 0 0,-1 0 0,1 1 0,1-1 0,0 1 0,-8 9 0,-8 12 20,0 2 0,-2-4 0,-25 25 0,43-45-18,-2 0 1,3-2 0,-3 2-1,2-2 1,-11 5 0,14-6-3,1-2-3,1 1 6,-10 23-1,15 166 28,3-144-22,-6-38-7,1 0 0,-2-1 0,-1 1-1,2 1 1,0 7 94,6 28-106,2 191 312,-14-235-291,1 0-1,0 0 1,0 0-1,-1 0 1,-1 0-1,4-1 1,-2-1-1,-7 1 1,-175-158 278,151 116-234,26 33-40,2 0 0,-1 2 1,-1 0-1,-10-8 0,-22-16 64,38 29-76,2 3-4,0 0-1,0 0 1,0 0-1,0 0 1,0 0-1,2 0 1,-2 0-1,0 0 1,0 0-1,0 0 1,0 0-1,0 1 1,0-1-1,0 0 1,0 0-1,0 0 1,0 0-1,0 0 1,0 0-1,0 0 1,0 0-1,0 0 0,0-1 1,0 1-1,0 0 1,1 0-1,-1 0 1,0 0-1,0 0 1,0 0-1,0 0 1,0 0-1,0 0 1,0 0-1,0 0 1,0 0-1,2 0 1,-2 0-1,0 0 1,0 0-1,0 0 1,0 0-1,0 0 1,0 0-1,0 0 1,0 0-1,0 0 1,0 0-1,0 0 1,0-2-1,0 2 1,0 0-1,0 0 1,0 0-1,0 0 1,11 7 26,-9-6-33,32 31 12,-6-4 0,-3-3-1,3-2 1,51 33-1,-59-43-2,1-2 0,-2 3 0,27 25 0,-38-33-1,-7-2 0,1-3 0,0 1 1,-1-1-1,1 1 0,1 0 1,-3-1-1,3 1 0,-1-1 1,1 1-1,-1-2 0,-1 0 1,1 2-1,1-1 1,-1-1-1,1 2 0,-1-2 1,6 1-1,-2 6 8,-4-7-6,-2 1-1,0-1 0,2 2 1,-2 0-1,1-2 1,-1 1-1,0-1 0,2 0 1,-2 0-1,1 2 0,-1-2 1,2 1-1,-2-1 1,2 2-1,-2-2 0,1 0 1,1 0-1,-2 0 0,0 0 1,1 0-1,1 0 1,0 0-1,-1 0 13,-1 0-2,4 0-19,-3 0 3,1 0-9,-1 0 17,3 0 0,-3-2 0,4 1 0,-3-1 0,1 2 0,-1-1 0,1-1 0,-2-1 0,6-2 0,48-53-2,96-76 0,-108 103-1,16-14 0,-51 43 3,-8-1-109,0 0 1,0 0-1,0 1 0,0-1 1,-2 1-1,1-1 0,-1 0 1,2 3-1,-3-8 0,-9-14-857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40:45.745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126 189 224,'0'0'3986,"-29"5"656,29-3-4602,2-2 1,-2 1-1,0 1 0,2 0 0,-2-2 1,2 1-1,-2-1 0,2 2 0,-2 0 1,2-2-1,-2 1 0,2-1 0,0 2 1,-2-2-1,2 2 0,0-2 0,-1 0 1,-1 1-1,2-1 0,0 0 0,0 0 1,-2 0-1,2 2 0,0-2 0,0 0 1,0 0-1,-2 0 0,2 0 0,2 0 1,55 0 514,-47 0-477,3 0-32,-1 2-13,-1-2-1,1 0 0,-3-2 1,3 0-1,-1 1 0,20-6 1,-29 5-29,-2 1 0,2-1 1,-1 0-1,-1 1 1,2-1-1,0 0 0,-2 0 1,0-1-1,2 1 1,-2-1-1,0 1 0,2-1 1,-3 1-1,1-1 1,0 0-1,-2 1 0,2-2 1,0 1-1,0 0 1,-2-1-1,2 1 0,-2 0 1,0-1-1,2 3 0,-2-3 1,0 1-1,0-1 1,-2-2-1,2-8 8,2 6 6,-2-1 1,0 1-1,0 0 1,-2-1 0,0 2-1,0-1 1,-4-11-1,4 16-12,2 1 0,-1-1-1,-1 1 1,0 1-1,0-1 1,-2-1 0,2 1-1,0 0 1,0 0 0,-2 1-1,2-1 1,0 2-1,-1-2 1,1 1 0,-2-1-1,2 2 1,-2-2 0,2 2-1,-2-1 1,0 1-1,2 0 1,-1 0 0,1 0-1,-2 0 1,0 0 0,-4 0-1,-1 0-5,-3-2 0,2 2 0,-1 0 0,1 2 0,-1-1-1,1-1 1,-1 4 0,1-3 0,0 3 0,-1-3 0,1 3 0,1 1 0,-1-2 0,0 2-1,3 0 1,-3 0 0,2 1 0,-1 0 0,1 1 0,0 0 0,-9 10 0,9-11 1,1 3 1,-1-1-1,0 1 1,2-1-1,1 0 1,-1 3-1,0-3 1,2 2-1,-2 0 1,3 0-1,1 0 1,-2 1-1,2-1 1,0 0-1,0 0 1,2 2-1,0-2 1,0 0 0,2 0-1,2 15 1,-2-21 1,0-1 0,0 0 0,-1 1 0,1-1 0,2 1 0,-2-1 0,2 0 1,-2-1-1,2 1 0,0-1 0,-1 1 0,-1-1 0,2 1 0,0-1 0,0 0 1,2 0-1,-2-1 0,-1 1 0,9 1 0,90 21 61,-92-22-62,28 3-85,3-2 0,-3-1 1,2-1-1,41-4 0,-69 1-592,-1 1 0,-1-3 0,2 1 0,-3 1 1,1-3-1,19-7 0,-18 7-764,12-3-1290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40:45.746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0 1825,'0'12'8507,"8"42"-7882,13-32-357,0 0 0,35 26 0,-35-31-175,0 2 0,-2 1 1,22 22-1,-26-28 263,-1-4-1407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40:45.747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1 227 1761,'0'0'4642,"42"-7"-2940,-9-8-1482,0-2 0,-2 0 0,-1-3 0,55-42 0,-6 3-87,-75 55-136,2 1 0,-3 0 1,3-1-1,-2 2 0,2-1 1,0 1-1,-1 1 0,1-3 1,-2 3-1,10-1 0,-13 2-53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40:45.748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1 624,'0'0'7166,"19"15"-4997,-11 36-1106,-2-2 0,-2 67 0,-4-28-3106,-2-31-4142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7:40:45.749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67 1473,'0'0'3038,"2"-7"-2661,2 4-166,-2-1 0,2 1 1,-3 0-1,3-3 0,0 3 1,-2 1-1,2-1 0,0 0 1,2-1-1,-3 3 1,1-3-1,0 3 0,2-1 1,-2 0-1,2 0 0,-3 1 1,3-1-1,-2 0 0,2 2 1,3-1-1,18-3 377,2 1-1,46 3 1,-44 0-731,-29 2 186,2-1 0,0 1 0,0 0-1,-3-1 1,3 1 0,0 0 0,-2 1 0,2-1-1,-2 1 1,0-1 0,2 1 0,-2-1-1,-1 1 1,1 1 0,2 2 0,31 48 233,-22 2-109,-13-54-146,0-1 0,0 3-1,0-3 1,0 1-1,0 0 1,0 1 0,0-1-1,-2 0 1,2-1 0,0 1-1,-1 1 1,1-1-1,-2 0 1,2-1 0,-2 1-1,2 0 1,-2-1-1,0 1 1,2 0 0,-2-1-1,0 1 1,0 0 0,0-2-1,-2 3 1,-17 4-74,-2-2 0,2 0 1,-2 0-1,0-2 0,0-1 0,-1 0 1,1-2-1,-29-2 0,0 0-2722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3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126 189 224,'0'0'3986,"-29"5"656,29-3-4602,2-2 1,-2 1-1,0 1 0,2 0 0,-2-2 1,2 1-1,-2-1 0,2 2 0,-2 0 1,2-2-1,-2 1 0,2-1 0,0 2 1,-2-2-1,2 2 0,0-2 0,-1 0 1,-1 1-1,2-1 0,0 0 0,0 0 1,-2 0-1,2 2 0,0-2 0,0 0 1,0 0-1,-2 0 0,2 0 0,2 0 1,55 0 514,-47 0-477,3 0-32,-1 2-13,-1-2-1,1 0 0,-3-2 1,3 0-1,-1 1 0,20-6 1,-29 5-29,-2 1 0,2-1 1,-1 0-1,-1 1 1,2-1-1,0 0 0,-2 0 1,0-1-1,2 1 1,-2-1-1,0 1 0,2-1 1,-3 1-1,1-1 1,0 0-1,-2 1 0,2-2 1,0 1-1,0 0 1,-2-1-1,2 1 0,-2 0 1,0-1-1,2 3 0,-2-3 1,0 1-1,0-1 1,-2-2-1,2-8 8,2 6 6,-2-1 1,0 1-1,0 0 1,-2-1 0,0 2-1,0-1 1,-4-11-1,4 16-12,2 1 0,-1-1-1,-1 1 1,0 1-1,0-1 1,-2-1 0,2 1-1,0 0 1,0 0 0,-2 1-1,2-1 1,0 2-1,-1-2 1,1 1 0,-2-1-1,2 2 1,-2-2 0,2 2-1,-2-1 1,0 1-1,2 0 1,-1 0 0,1 0-1,-2 0 1,0 0 0,-4 0-1,-1 0-5,-3-2 0,2 2 0,-1 0 0,1 2 0,-1-1-1,1-1 1,-1 4 0,1-3 0,0 3 0,-1-3 0,1 3 0,1 1 0,-1-2 0,0 2-1,3 0 1,-3 0 0,2 1 0,-1 0 0,1 1 0,0 0 0,-9 10 0,9-11 1,1 3 1,-1-1-1,0 1 1,2-1-1,1 0 1,-1 3-1,0-3 1,2 2-1,-2 0 1,3 0-1,1 0 1,-2 1-1,2-1 1,0 0-1,0 0 1,2 2-1,0-2 1,0 0 0,2 0-1,2 15 1,-2-21 1,0-1 0,0 0 0,-1 1 0,1-1 0,2 1 0,-2-1 0,2 0 1,-2-1-1,2 1 0,0-1 0,-1 1 0,-1-1 0,2 1 0,0-1 0,0 0 1,2 0-1,-2-1 0,-1 1 0,9 1 0,90 21 61,-92-22-62,28 3-85,3-2 0,-3-1 1,2-1-1,41-4 0,-69 1-592,-1 1 0,-1-3 0,2 1 0,-3 1 1,1-3-1,19-7 0,-18 7-764,12-3-1290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4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0 1825,'0'12'8507,"8"42"-7882,13-32-357,0 0 0,35 26 0,-35-31-175,0 2 0,-2 1 1,22 22-1,-26-28 263,-1-4-1407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5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1 227 1761,'0'0'4642,"42"-7"-2940,-9-8-1482,0-2 0,-2 0 0,-1-3 0,55-42 0,-6 3-87,-75 55-136,2 1 0,-3 0 1,3-1-1,-2 2 0,2-1 1,0 1-1,-1 1 0,1-3 1,-2 3-1,10-1 0,-13 2-53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6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1 624,'0'0'7166,"19"15"-4997,-11 36-1106,-2-2 0,-2 67 0,-4-28-3106,-2-31-4142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7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67 1473,'0'0'3038,"2"-7"-2661,2 4-166,-2-1 0,2 1 1,-3 0-1,3-3 0,0 3 1,-2 1-1,2-1 0,0 0 1,2-1-1,-3 3 1,1-3-1,0 3 0,2-1 1,-2 0-1,2 0 0,-3 1 1,3-1-1,-2 0 0,2 2 1,3-1-1,18-3 377,2 1-1,46 3 1,-44 0-731,-29 2 186,2-1 0,0 1 0,0 0-1,-3-1 1,3 1 0,0 0 0,-2 1 0,2-1-1,-2 1 1,0-1 0,2 1 0,-2-1-1,-1 1 1,1 1 0,2 2 0,31 48 233,-22 2-109,-13-54-146,0-1 0,0 3-1,0-3 1,0 1-1,0 0 1,0 1 0,0-1-1,-2 0 1,2-1 0,0 1-1,-1 1 1,1-1-1,-2 0 1,2-1 0,-2 1-1,2 0 1,-2-1-1,0 1 1,2 0 0,-2-1-1,0 1 1,0 0 0,0-2-1,-2 3 1,-17 4-74,-2-2 0,2 0 1,-2 0-1,0-2 0,0-1 0,-1 0 1,1-2-1,-29-2 0,0 0-2722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36:15.037"/>
    </inkml:context>
    <inkml:brush xml:id="br0">
      <inkml:brushProperty name="width" value="0.17639" units="cm"/>
      <inkml:brushProperty name="height" value="0.17639" units="cm"/>
    </inkml:brush>
  </inkml:definitions>
  <inkml:trace contextRef="#ctx0" brushRef="#br0">369 136 1777,'0'0'3055,"-2"-7"-2703,-10-57 1006,-19 32 525,24 29-1794,1-2 0,0 1 0,-2 1-1,3 1 1,-3-1 0,2 1 0,-2-1 0,1 1-1,1 0 1,-2 1 0,1 1 0,-1-2 0,0 2 0,1 0-1,-1 0 1,0 0 0,0 0 0,1 2 0,1-1-1,-2 1 1,-13 3 0,11-2-100,1 1-1,-1-1 1,1 1-1,-1 1 1,0-2 0,3 2-1,-3 0 1,2 2-1,1-2 1,-1 2 0,0-1-1,2 1 1,-1 0-1,1 0 1,-9 15 0,13-17 5,0 0 1,0-2-1,0 2 1,0 0-1,2 0 0,-2 0 1,2-1-1,0 1 1,0 0-1,0 0 1,0 0-1,0 0 1,2 0-1,-2-2 1,2 2-1,0 0 0,0 1 1,0-3-1,0 2 1,-1 0-1,3-2 1,-2 2-1,2-1 1,0-1-1,6 9 1,11-2-61,-2 0 0,2-1 0,0-1 0,1 0 0,1-2 0,-2 0 0,2-1 0,0-1 0,0-1 0,0-1 0,0-1 0,0 1 0,43-5 1,-64 1 68,0 2-1,0-2 1,-2 1 0,2 1 0,-1-2 0,-1 0 0,2 2 0,0-1 0,-2-1 0,2 0 0,-2 1 0,2-1 0,-2 2 0,2-2 0,-2 1 0,0-1 0,2 0 0,-2 0 0,0 1 0,0-1 0,0 0 0,0 1 0,0-1 0,0-3 0,0-52 93,-2 43-69,2 11-18,0-2 0,-2 1 0,2 1 0,-2 0 0,2-1 0,-2 1 0,0 0 0,0-1 0,1 1 0,-1-1 0,0 1 0,-2 0 0,2-1 0,0 1 1,-2 1-1,-4-4 0,-55-35-603,36 19-3992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36:15.038"/>
    </inkml:context>
    <inkml:brush xml:id="br0">
      <inkml:brushProperty name="width" value="0.17639" units="cm"/>
      <inkml:brushProperty name="height" value="0.17639" units="cm"/>
    </inkml:brush>
  </inkml:definitions>
  <inkml:trace contextRef="#ctx0" brushRef="#br0">1 0 464,'0'0'6769,"13"44"-5649,-7-31-1031,-2 1-1,0-1 0,0 2 1,-2-1-1,0 1 1,0-1-1,-2 23 1,3 49 252,32 45-93,-23-65-251,-12-58 2,0 2 0,0-1 0,2 1 0,0-2-1,1 2 1,-1-1 0,2 1 0,8 15-1,-10-23-212,-2 0 0,2-1 0,-2 1-1,0 1 1,0-1 0,1 0 0,-1-1 0,0 3-1,0-3 1,0 1 0,0 0 0,0 1-1,0-1 1,-1 0 0,1-1 0,0 1-1,-2 1 1,2-1 0,-2 1 0,-12-3-2145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36:15.039"/>
    </inkml:context>
    <inkml:brush xml:id="br0">
      <inkml:brushProperty name="width" value="0.17639" units="cm"/>
      <inkml:brushProperty name="height" value="0.17639" units="cm"/>
    </inkml:brush>
  </inkml:definitions>
  <inkml:trace contextRef="#ctx0" brushRef="#br0">1 78 1072,'0'0'3247,"6"-38"456,23 30-3648,1 0-1,1 1 1,-2 2 0,2 0-1,0 1 1,1 3-1,-1-1 1,39 5-1,-65-3-50,1 2-1,0 0 1,0-1-1,-1 1 1,1 1-1,0-1 1,-2 2-1,2-3 1,-1 3-1,-1-1 1,2 0-1,-2 1 1,0-1-1,0 2 1,-1-1-1,1 1 0,0-2 1,0 2-1,-2 0 1,2-2-1,-2 2 1,0 1-1,0-1 1,-1 0-1,3 10 1,2 10 42,-2 0 0,0 2 0,-4 51 0,0-53-43,-6-20 30,-2-1 0,3-1 0,-3 0 0,2 1 0,-2-1 0,1-1 0,-1 1 0,0-1 0,1-1 0,-13 1 0,-176 13 1143,80-11-1043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36:15.040"/>
    </inkml:context>
    <inkml:brush xml:id="br0">
      <inkml:brushProperty name="width" value="0.17639" units="cm"/>
      <inkml:brushProperty name="height" value="0.17639" units="cm"/>
    </inkml:brush>
  </inkml:definitions>
  <inkml:trace contextRef="#ctx0" brushRef="#br0">391 54 1169,'0'0'3831,"-43"-42"275,5 37-4050,-1 1 0,-1 1 0,-70 6 0,26-1-22,82-2-36,0 0 0,0 2-1,0-2 1,2 0 0,-2 1-1,0-1 1,0 2 0,0 0-1,0-2 1,2 1 0,-2 1-1,0-2 1,2 2 0,-2 0-1,2-1 1,-1 1 0,1-2-1,-2 2 1,2-1 0,-2 1-1,2 0 1,0-1-1,-2 1 1,2 0 0,0-1-1,0 1 1,0 0 0,0 1-1,-6 53-70,18-53 79,-1-1 1,1 1-1,-1-1 1,-1 0-1,1-2 1,18 1-1,-23 1-5,2 0 1,-3-1-1,1 1 0,2 1 0,-2-1 0,0 1 0,-1 1 0,9 3 0,24 11 5,-17-11-4,1 0 1,-3 1-1,0 0 0,0 3 0,31 19 1,-46-27-6,0 1-1,0-1 1,0 0 0,0 1 0,-2-1 0,1 0 0,1 1 0,-2 1 0,0-2 0,0 1 0,4 6 0,0 57 49,-6-63-37,-4-3 0,0 1 1,-2 0-1,2-1 0,0-1 0,1 2 0,-3-2 0,2 2 0,0-2 0,-2 0 1,2 0-1,1 0 0,-3 0 0,-4-2 0,-19 2 159,4 3 50,0 1 0,-2-4 0,2 1 0,-29-4 0,-19 1-5867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40:57.94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378 0 64,'0'0'819,"-18"21"-646,-172 138 6,172-145-171,5-7 1,4 1 0,-3 0-1,3 0 1,-1 1 0,0 1-1,2 1 1,-8 8 0,14-15-9,1-3 0,-1 1 0,2 1 0,0-1 0,-2-1 0,2 2-1,0-1 1,-1 0 0,1 1 0,0-2 0,0 1 0,0 1 0,0 0 0,0-3 0,0 4 0,0-3 0,0 2 0,1-1 0,-1 0 0,2 1 0,-2-2 0,0 1 0,2 0 0,-1 1 0,1-2 0,-2 1 0,2 0 0,-1 1 0,1-3 0,-2 2 0,1 1 0,3-2 0,-4-1 0,1 2 0,3 0 0,-4-1 0,3-1 0,-2 2 0,1-2 0,1 1 0,2 1 0,10 4 0,1 1 1,0-2-1,0-2 1,20 3-1,-28-4 1,62 11 1,-19-7-3,-2 4 0,1 1 1,-1 2-1,-1 4 0,69 32 1,-26 0 0,-90-49 0,-1 0 1,0 0 0,0 2 0,0-2 0,2 0 0,-2 0 0,0 0 0,2 0-1,-2 0 1,0 1 0,1-1 0,-1 2 0,0-2 0,0 0 0,0 2 0,0-2 0,0 1 0,0-1 0,2 0 0,-2 0 0,0 0 0,0 2 0,0-2 0,0 2 0,0-2 0,0 1 0,0-1 0,0 2 0,0-2 0,0 0 0,0 0-1,0 1 1,0-1 0,0 0 0,0 2 0,-2 0 0,2-2-1,-24 6 14,-15 8-14,-1 2-1,2 2 1,-70 45 0,11-7 3,51-34-1,3 4 1,0 1-1,0 2 0,-43 42 0,84-70-1,-20 22-30,22-23 28,-2 0 0,2 0 0,0 1 1,0-1-1,0 2 0,0-2 0,0 0 0,-2 2 0,2-2 0,0 1 0,0-1 0,0 0 0,-1 0 0,1 0 0,0 2 0,0-2 0,0 1 0,0-1 0,0 2 0,0-2 0,0 2 0,0-2 0,0 0 0,0 0 0,0 0 0,0 1 0,1-1 0,-1 2 0,0-2 1,0 1-1,0-1 0,2 0 0,-2 2 0,0-2 0,0 0 0,0 0 0,0 0 0,0 2 0,2-2 0,-2 0 0,0 1 0,1-1 0,-1 0 0,2 0 0,-2 0 0,0 2 0,0-2 0,1 0 0,12 3 4,2 0-1,0-1 1,-1-1 0,-1 1-1,2-2 1,24-3-1,3 1 7,-21 2-7,0 2 0,0 1-1,0-1 1,-2 2 0,2 1 0,0 2-1,26 12 1,-17-5 0,-3 1-1,2 2 0,-3 1 1,31 27-1,-47-35 15,-2-6-19,-2 3 0,2-1-1,-1 1 1,-2-1 0,9 12 0,-12-17 5,-2-1 1,1 4-1,-1-3 0,0 1 0,2-1 0,0 1 1,-2 0-1,0-1 0,1 1 0,-1 1 0,0-1 1,0-1-1,0 1 0,0-1 0,0 1 1,0 1-1,0-1 0,0-1 0,-1 1 0,1 0 1,0-1-1,-2 1 0,2 1 0,-2-1 0,2-2 1,-1 1-1,1 3 0,-2-3 0,0-1 0,2 2 1,-1-1-1,-1 1 0,1 0 0,-11 7 9,1-1-1,0 0 0,-2 0 1,1-1-1,-1-1 1,2-1-1,-2 0 0,0-1 1,-19 5-1,-40 15-12,-240 117 18,312-141-17,0 0 1,2 0-1,-2 0 1,0 0-1,0 0 1,0 0-1,1 0 1,-1 0-1,0 0 0,0 0 1,0 0-1,0 0 1,0 0-1,0 0 1,0 1-1,0-1 1,0 0-1,2 0 1,-2 0-1,0 2 1,0-2-1,0 0 1,0 0-1,0 2 1,0-2-1,0 0 1,0 0-1,0 0 0,0 1 1,0-1-1,0 0 1,0 0-1,0 0 1,0 0-1,0 0 1,0 0-1,0 2 1,0-2-1,0 0 1,0 0-1,0 1 1,0-1-1,0 0 1,0 0-1,-2 2 1,2-2-1,0 0 1,0 0-1,0 0 0,0 0 1,0 2-1,0-2 1,0 0-1,0 0 1,0 0-1,-1 0 1,1 0-1,0 0 1,0 0-1,-2 0 1,2 0-1,0 0 1,0 0-1,-2 0 1,2 0-1,0 0 1,0 0-1,0 0 1,20 6-41,-20-6 40,76 10 33,-45-9-26,-1 4 0,1 0 0,-2 1 0,47 17 0,94 38-6,-168-61 2,0 0-1,-2 0 0,0 0 0,0 1 0,1-1-1,-1 0 1,0 2 0,0-2 0,0 2 0,0-2 0,0 1-1,2-1 1,-2 0 0,0 0 0,0 0 0,0 2 0,0-2-1,0 1 1,0-1 0,0 2 0,-2-2 0,2 0-1,0 2 1,0-2 0,0 0 0,0 0 0,0 0 0,-1 1-1,1-1 1,0 2 0,0-2 0,-2 0 0,2 1 0,0-1-1,0 0 1,0 0 0,0 0 0,-2 0 0,2 0-1,0 2 1,-1-2 0,-1 0 0,-17 14 5,17-12-1,-239 165 25,145-100-28,72-51 2,-31 26 8,32-29-15,23-12-10,4 1 12,-3 0 0,2-2 0,-1 1 0,1 1 0,0-1 0,1 1 0,-3-2 0,3 0 0,-1 0 0,-2 2 0,4-2 0,-3 0 0,1 0 0,4 0 0,6 0 0,124 41 33,-57-28-32,-42-5-1,40 10-1,-76-18 2,-1 0 1,-1 1-1,2-1 1,-2 0-1,0 0 0,2 2 1,-1-2-1,-1 0 1,2 2-1,-2-2 0,0 0 1,2 0-1,-2 1 1,1-1-1,-1 2 0,2-2 1,-2 2-1,0-2 1,0 1-1,0-1 0,0 0 1,1 2-1,-1-2 1,0 1-1,2 1 0,-2 0 1,0-2-1,0 0 0,0 1 1,0-1-1,0 2 1,0-1-1,0 1 0,0-2 1,0 0-1,0 2 1,0-2-1,-2 3 0,2-2 2,-1 3 0,1-3 0,-2 2-1,1 1 1,-1-3 0,0 2 0,1-1-1,-1 1 1,0-1 0,-2 3 0,-24 17-2,23-17 0,-1 0 0,-1 0 0,1 1 0,1-1 0,0 1 0,-8 9 0,-8 12 20,0 2 0,-2-4 0,-25 25 0,43-45-18,-2 0 1,3-2 0,-3 2-1,2-2 1,-11 5 0,14-6-3,1-2-3,1 1 6,-10 23-1,15 166 28,3-144-22,-6-38-7,1 0 0,-2-1 0,-1 1-1,2 1 1,0 7 94,6 28-106,2 191 312,-14-235-291,1 0-1,0 0 1,0 0-1,-1 0 1,-1 0-1,4-1 1,-2-1-1,-7 1 1,-175-158 278,151 116-234,26 33-40,2 0 0,-1 2 1,-1 0-1,-10-8 0,-22-16 64,38 29-76,2 3-4,0 0-1,0 0 1,0 0-1,0 0 1,0 0-1,2 0 1,-2 0-1,0 0 1,0 0-1,0 0 1,0 0-1,0 1 1,0-1-1,0 0 1,0 0-1,0 0 1,0 0-1,0 0 1,0 0-1,0 0 1,0 0-1,0 0 0,0-1 1,0 1-1,0 0 1,1 0-1,-1 0 1,0 0-1,0 0 1,0 0-1,0 0 1,0 0-1,0 0 1,0 0-1,0 0 1,0 0-1,2 0 1,-2 0-1,0 0 1,0 0-1,0 0 1,0 0-1,0 0 1,0 0-1,0 0 1,0 0-1,0 0 1,0 0-1,0 0 1,0-2-1,0 2 1,0 0-1,0 0 1,0 0-1,0 0 1,11 7 26,-9-6-33,32 31 12,-6-4 0,-3-3-1,3-2 1,51 33-1,-59-43-2,1-2 0,-2 3 0,27 25 0,-38-33-1,-7-2 0,1-3 0,0 1 1,-1-1-1,1 1 0,1 0 1,-3-1-1,3 1 0,-1-1 1,1 1-1,-1-2 0,-1 0 1,1 2-1,1-1 1,-1-1-1,1 2 0,-1-2 1,6 1-1,-2 6 8,-4-7-6,-2 1-1,0-1 0,2 2 1,-2 0-1,1-2 1,-1 1-1,0-1 0,2 0 1,-2 0-1,1 2 0,-1-2 1,2 1-1,-2-1 1,2 2-1,-2-2 0,1 0 1,1 0-1,-2 0 0,0 0 1,1 0-1,1 0 1,0 0-1,-1 0 13,-1 0-2,4 0-19,-3 0 3,1 0-9,-1 0 17,3 0 0,-3-2 0,4 1 0,-3-1 0,1 2 0,-1-1 0,1-1 0,-2-1 0,6-2 0,48-53-2,96-76 0,-108 103-1,16-14 0,-51 43 3,-8-1-109,0 0 1,0 0-1,0 1 0,0-1 1,-2 1-1,1-1 0,-1 0 1,2 3-1,-3-8 0,-9-14-857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8T06:43:22.03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378 0 64,'0'0'819,"-18"21"-646,-172 138 6,172-145-171,5-7 1,4 1 0,-3 0-1,3 0 1,-1 1 0,0 1-1,2 1 1,-8 8 0,14-15-9,1-3 0,-1 1 0,2 1 0,0-1 0,-2-1 0,2 2-1,0-1 1,-1 0 0,1 1 0,0-2 0,0 1 0,0 1 0,0 0 0,0-3 0,0 4 0,0-3 0,0 2 0,1-1 0,-1 0 0,2 1 0,-2-2 0,0 1 0,2 0 0,-1 1 0,1-2 0,-2 1 0,2 0 0,-1 1 0,1-3 0,-2 2 0,1 1 0,3-2 0,-4-1 0,1 2 0,3 0 0,-4-1 0,3-1 0,-2 2 0,1-2 0,1 1 0,2 1 0,10 4 0,1 1 1,0-2-1,0-2 1,20 3-1,-28-4 1,62 11 1,-19-7-3,-2 4 0,1 1 1,-1 2-1,-1 4 0,69 32 1,-26 0 0,-90-49 0,-1 0 1,0 0 0,0 2 0,0-2 0,2 0 0,-2 0 0,0 0 0,2 0-1,-2 0 1,0 1 0,1-1 0,-1 2 0,0-2 0,0 0 0,0 2 0,0-2 0,0 1 0,0-1 0,2 0 0,-2 0 0,0 0 0,0 2 0,0-2 0,0 2 0,0-2 0,0 1 0,0-1 0,0 2 0,0-2 0,0 0 0,0 0-1,0 1 1,0-1 0,0 0 0,0 2 0,-2 0 0,2-2-1,-24 6 14,-15 8-14,-1 2-1,2 2 1,-70 45 0,11-7 3,51-34-1,3 4 1,0 1-1,0 2 0,-43 42 0,84-70-1,-20 22-30,22-23 28,-2 0 0,2 0 0,0 1 1,0-1-1,0 2 0,0-2 0,0 0 0,-2 2 0,2-2 0,0 1 0,0-1 0,0 0 0,-1 0 0,1 0 0,0 2 0,0-2 0,0 1 0,0-1 0,0 2 0,0-2 0,0 2 0,0-2 0,0 0 0,0 0 0,0 0 0,0 1 0,1-1 0,-1 2 0,0-2 1,0 1-1,0-1 0,2 0 0,-2 2 0,0-2 0,0 0 0,0 0 0,0 0 0,0 2 0,2-2 0,-2 0 0,0 1 0,1-1 0,-1 0 0,2 0 0,-2 0 0,0 2 0,0-2 0,1 0 0,12 3 4,2 0-1,0-1 1,-1-1 0,-1 1-1,2-2 1,24-3-1,3 1 7,-21 2-7,0 2 0,0 1-1,0-1 1,-2 2 0,2 1 0,0 2-1,26 12 1,-17-5 0,-3 1-1,2 2 0,-3 1 1,31 27-1,-47-35 15,-2-6-19,-2 3 0,2-1-1,-1 1 1,-2-1 0,9 12 0,-12-17 5,-2-1 1,1 4-1,-1-3 0,0 1 0,2-1 0,0 1 1,-2 0-1,0-1 0,1 1 0,-1 1 0,0-1 1,0-1-1,0 1 0,0-1 0,0 1 1,0 1-1,0-1 0,0-1 0,-1 1 0,1 0 1,0-1-1,-2 1 0,2 1 0,-2-1 0,2-2 1,-1 1-1,1 3 0,-2-3 0,0-1 0,2 2 1,-1-1-1,-1 1 0,1 0 0,-11 7 9,1-1-1,0 0 0,-2 0 1,1-1-1,-1-1 1,2-1-1,-2 0 0,0-1 1,-19 5-1,-40 15-12,-240 117 18,312-141-17,0 0 1,2 0-1,-2 0 1,0 0-1,0 0 1,0 0-1,1 0 1,-1 0-1,0 0 0,0 0 1,0 0-1,0 0 1,0 0-1,0 0 1,0 1-1,0-1 1,0 0-1,2 0 1,-2 0-1,0 2 1,0-2-1,0 0 1,0 0-1,0 2 1,0-2-1,0 0 1,0 0-1,0 0 0,0 1 1,0-1-1,0 0 1,0 0-1,0 0 1,0 0-1,0 0 1,0 0-1,0 2 1,0-2-1,0 0 1,0 0-1,0 1 1,0-1-1,0 0 1,0 0-1,-2 2 1,2-2-1,0 0 1,0 0-1,0 0 0,0 0 1,0 2-1,0-2 1,0 0-1,0 0 1,0 0-1,-1 0 1,1 0-1,0 0 1,0 0-1,-2 0 1,2 0-1,0 0 1,0 0-1,-2 0 1,2 0-1,0 0 1,0 0-1,0 0 1,20 6-41,-20-6 40,76 10 33,-45-9-26,-1 4 0,1 0 0,-2 1 0,47 17 0,94 38-6,-168-61 2,0 0-1,-2 0 0,0 0 0,0 1 0,1-1-1,-1 0 1,0 2 0,0-2 0,0 2 0,0-2 0,0 1-1,2-1 1,-2 0 0,0 0 0,0 0 0,0 2 0,0-2-1,0 1 1,0-1 0,0 2 0,-2-2 0,2 0-1,0 2 1,0-2 0,0 0 0,0 0 0,0 0 0,-1 1-1,1-1 1,0 2 0,0-2 0,-2 0 0,2 1 0,0-1-1,0 0 1,0 0 0,0 0 0,-2 0 0,2 0-1,0 2 1,-1-2 0,-1 0 0,-17 14 5,17-12-1,-239 165 25,145-100-28,72-51 2,-31 26 8,32-29-15,23-12-10,4 1 12,-3 0 0,2-2 0,-1 1 0,1 1 0,0-1 0,1 1 0,-3-2 0,3 0 0,-1 0 0,-2 2 0,4-2 0,-3 0 0,1 0 0,4 0 0,6 0 0,124 41 33,-57-28-32,-42-5-1,40 10-1,-76-18 2,-1 0 1,-1 1-1,2-1 1,-2 0-1,0 0 0,2 2 1,-1-2-1,-1 0 1,2 2-1,-2-2 0,0 0 1,2 0-1,-2 1 1,1-1-1,-1 2 0,2-2 1,-2 2-1,0-2 1,0 1-1,0-1 0,0 0 1,1 2-1,-1-2 1,0 1-1,2 1 0,-2 0 1,0-2-1,0 0 0,0 1 1,0-1-1,0 2 1,0-1-1,0 1 0,0-2 1,0 0-1,0 2 1,0-2-1,-2 3 0,2-2 2,-1 3 0,1-3 0,-2 2-1,1 1 1,-1-3 0,0 2 0,1-1-1,-1 1 1,0-1 0,-2 3 0,-24 17-2,23-17 0,-1 0 0,-1 0 0,1 1 0,1-1 0,0 1 0,-8 9 0,-8 12 20,0 2 0,-2-4 0,-25 25 0,43-45-18,-2 0 1,3-2 0,-3 2-1,2-2 1,-11 5 0,14-6-3,1-2-3,1 1 6,-10 23-1,15 166 28,3-144-22,-6-38-7,1 0 0,-2-1 0,-1 1-1,2 1 1,0 7 94,6 28-106,2 191 312,-14-235-291,1 0-1,0 0 1,0 0-1,-1 0 1,-1 0-1,4-1 1,-2-1-1,-7 1 1,-175-158 278,151 116-234,26 33-40,2 0 0,-1 2 1,-1 0-1,-10-8 0,-22-16 64,38 29-76,2 3-4,0 0-1,0 0 1,0 0-1,0 0 1,0 0-1,2 0 1,-2 0-1,0 0 1,0 0-1,0 0 1,0 0-1,0 1 1,0-1-1,0 0 1,0 0-1,0 0 1,0 0-1,0 0 1,0 0-1,0 0 1,0 0-1,0 0 0,0-1 1,0 1-1,0 0 1,1 0-1,-1 0 1,0 0-1,0 0 1,0 0-1,0 0 1,0 0-1,0 0 1,0 0-1,0 0 1,0 0-1,2 0 1,-2 0-1,0 0 1,0 0-1,0 0 1,0 0-1,0 0 1,0 0-1,0 0 1,0 0-1,0 0 1,0 0-1,0 0 1,0-2-1,0 2 1,0 0-1,0 0 1,0 0-1,0 0 1,11 7 26,-9-6-33,32 31 12,-6-4 0,-3-3-1,3-2 1,51 33-1,-59-43-2,1-2 0,-2 3 0,27 25 0,-38-33-1,-7-2 0,1-3 0,0 1 1,-1-1-1,1 1 0,1 0 1,-3-1-1,3 1 0,-1-1 1,1 1-1,-1-2 0,-1 0 1,1 2-1,1-1 1,-1-1-1,1 2 0,-1-2 1,6 1-1,-2 6 8,-4-7-6,-2 1-1,0-1 0,2 2 1,-2 0-1,1-2 1,-1 1-1,0-1 0,2 0 1,-2 0-1,1 2 0,-1-2 1,2 1-1,-2-1 1,2 2-1,-2-2 0,1 0 1,1 0-1,-2 0 0,0 0 1,1 0-1,1 0 1,0 0-1,-1 0 13,-1 0-2,4 0-19,-3 0 3,1 0-9,-1 0 17,3 0 0,-3-2 0,4 1 0,-3-1 0,1 2 0,-1-1 0,1-1 0,-2-1 0,6-2 0,48-53-2,96-76 0,-108 103-1,16-14 0,-51 43 3,-8-1-109,0 0 1,0 0-1,0 1 0,0-1 1,-2 1-1,1-1 0,-1 0 1,2 3-1,-3-8 0,-9-14-857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3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126 189 224,'0'0'3986,"-29"5"656,29-3-4602,2-2 1,-2 1-1,0 1 0,2 0 0,-2-2 1,2 1-1,-2-1 0,2 2 0,-2 0 1,2-2-1,-2 1 0,2-1 0,0 2 1,-2-2-1,2 2 0,0-2 0,-1 0 1,-1 1-1,2-1 0,0 0 0,0 0 1,-2 0-1,2 2 0,0-2 0,0 0 1,0 0-1,-2 0 0,2 0 0,2 0 1,55 0 514,-47 0-477,3 0-32,-1 2-13,-1-2-1,1 0 0,-3-2 1,3 0-1,-1 1 0,20-6 1,-29 5-29,-2 1 0,2-1 1,-1 0-1,-1 1 1,2-1-1,0 0 0,-2 0 1,0-1-1,2 1 1,-2-1-1,0 1 0,2-1 1,-3 1-1,1-1 1,0 0-1,-2 1 0,2-2 1,0 1-1,0 0 1,-2-1-1,2 1 0,-2 0 1,0-1-1,2 3 0,-2-3 1,0 1-1,0-1 1,-2-2-1,2-8 8,2 6 6,-2-1 1,0 1-1,0 0 1,-2-1 0,0 2-1,0-1 1,-4-11-1,4 16-12,2 1 0,-1-1-1,-1 1 1,0 1-1,0-1 1,-2-1 0,2 1-1,0 0 1,0 0 0,-2 1-1,2-1 1,0 2-1,-1-2 1,1 1 0,-2-1-1,2 2 1,-2-2 0,2 2-1,-2-1 1,0 1-1,2 0 1,-1 0 0,1 0-1,-2 0 1,0 0 0,-4 0-1,-1 0-5,-3-2 0,2 2 0,-1 0 0,1 2 0,-1-1-1,1-1 1,-1 4 0,1-3 0,0 3 0,-1-3 0,1 3 0,1 1 0,-1-2 0,0 2-1,3 0 1,-3 0 0,2 1 0,-1 0 0,1 1 0,0 0 0,-9 10 0,9-11 1,1 3 1,-1-1-1,0 1 1,2-1-1,1 0 1,-1 3-1,0-3 1,2 2-1,-2 0 1,3 0-1,1 0 1,-2 1-1,2-1 1,0 0-1,0 0 1,2 2-1,0-2 1,0 0 0,2 0-1,2 15 1,-2-21 1,0-1 0,0 0 0,-1 1 0,1-1 0,2 1 0,-2-1 0,2 0 1,-2-1-1,2 1 0,0-1 0,-1 1 0,-1-1 0,2 1 0,0-1 0,0 0 1,2 0-1,-2-1 0,-1 1 0,9 1 0,90 21 61,-92-22-62,28 3-85,3-2 0,-3-1 1,2-1-1,41-4 0,-69 1-592,-1 1 0,-1-3 0,2 1 0,-3 1 1,1-3-1,19-7 0,-18 7-764,12-3-1290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4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0 1825,'0'12'8507,"8"42"-7882,13-32-357,0 0 0,35 26 0,-35-31-175,0 2 0,-2 1 1,22 22-1,-26-28 263,-1-4-1407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5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1 227 1761,'0'0'4642,"42"-7"-2940,-9-8-1482,0-2 0,-2 0 0,-1-3 0,55-42 0,-6 3-87,-75 55-136,2 1 0,-3 0 1,3-1-1,-2 2 0,2-1 1,0 1-1,-1 1 0,1-3 1,-2 3-1,10-1 0,-13 2-53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6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1 624,'0'0'7166,"19"15"-4997,-11 36-1106,-2-2 0,-2 67 0,-4-28-3106,-2-31-4142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7T18:25:20.487"/>
    </inkml:context>
    <inkml:brush xml:id="br0">
      <inkml:brushProperty name="width" value="0.17639" units="cm"/>
      <inkml:brushProperty name="height" value="0.17639" units="cm"/>
      <inkml:brushProperty name="color" value="#F38A17"/>
    </inkml:brush>
  </inkml:definitions>
  <inkml:trace contextRef="#ctx0" brushRef="#br0">1 67 1473,'0'0'3038,"2"-7"-2661,2 4-166,-2-1 0,2 1 1,-3 0-1,3-3 0,0 3 1,-2 1-1,2-1 0,0 0 1,2-1-1,-3 3 1,1-3-1,0 3 0,2-1 1,-2 0-1,2 0 0,-3 1 1,3-1-1,-2 0 0,2 2 1,3-1-1,18-3 377,2 1-1,46 3 1,-44 0-731,-29 2 186,2-1 0,0 1 0,0 0-1,-3-1 1,3 1 0,0 0 0,-2 1 0,2-1-1,-2 1 1,0-1 0,2 1 0,-2-1-1,-1 1 1,1 1 0,2 2 0,31 48 233,-22 2-109,-13-54-146,0-1 0,0 3-1,0-3 1,0 1-1,0 0 1,0 1 0,0-1-1,-2 0 1,2-1 0,0 1-1,-1 1 1,1-1-1,-2 0 1,2-1 0,-2 1-1,2 0 1,-2-1-1,0 1 1,2 0 0,-2-1-1,0 1 1,0 0 0,0-2-1,-2 3 1,-17 4-74,-2-2 0,2 0 1,-2 0-1,0-2 0,0-1 0,-1 0 1,1-2-1,-29-2 0,0 0-2722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52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66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07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24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1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81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6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18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62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8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0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A6054-E6EB-4786-BB27-27C138F2E0C5}" type="datetimeFigureOut">
              <a:rPr lang="en-GB" smtClean="0"/>
              <a:t>27/03/2023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12A7-869B-4839-950D-C6DB2C4BF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39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gif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0.jpeg"/><Relationship Id="rId7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customXml" Target="../ink/ink1.xml"/><Relationship Id="rId9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80" Type="http://schemas.openxmlformats.org/officeDocument/2006/relationships/customXml" Target="../ink/ink5.xml"/><Relationship Id="rId85" Type="http://schemas.openxmlformats.org/officeDocument/2006/relationships/image" Target="../media/image5512.png"/><Relationship Id="rId3" Type="http://schemas.openxmlformats.org/officeDocument/2006/relationships/image" Target="../media/image10.jpeg"/><Relationship Id="rId84" Type="http://schemas.openxmlformats.org/officeDocument/2006/relationships/customXml" Target="../ink/ink7.xml"/><Relationship Id="rId2" Type="http://schemas.openxmlformats.org/officeDocument/2006/relationships/image" Target="../media/image9.jpeg"/><Relationship Id="rId83" Type="http://schemas.openxmlformats.org/officeDocument/2006/relationships/image" Target="../media/image5490.png"/><Relationship Id="rId1" Type="http://schemas.openxmlformats.org/officeDocument/2006/relationships/slideLayout" Target="../slideLayouts/slideLayout2.xml"/><Relationship Id="rId79" Type="http://schemas.openxmlformats.org/officeDocument/2006/relationships/image" Target="../media/image5470.png"/><Relationship Id="rId82" Type="http://schemas.openxmlformats.org/officeDocument/2006/relationships/customXml" Target="../ink/ink6.xml"/><Relationship Id="rId78" Type="http://schemas.openxmlformats.org/officeDocument/2006/relationships/customXml" Target="../ink/ink4.xml"/><Relationship Id="rId81" Type="http://schemas.openxmlformats.org/officeDocument/2006/relationships/image" Target="../media/image5480.png"/><Relationship Id="rId4" Type="http://schemas.openxmlformats.org/officeDocument/2006/relationships/customXml" Target="../ink/ink3.xml"/><Relationship Id="rId77" Type="http://schemas.openxmlformats.org/officeDocument/2006/relationships/image" Target="../media/image54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84" Type="http://schemas.openxmlformats.org/officeDocument/2006/relationships/customXml" Target="../ink/ink12.xml"/><Relationship Id="rId89" Type="http://schemas.openxmlformats.org/officeDocument/2006/relationships/image" Target="../media/image21.png"/><Relationship Id="rId97" Type="http://schemas.openxmlformats.org/officeDocument/2006/relationships/customXml" Target="../ink/ink16.xml"/><Relationship Id="rId104" Type="http://schemas.openxmlformats.org/officeDocument/2006/relationships/image" Target="../media/image6.png"/><Relationship Id="rId92" Type="http://schemas.openxmlformats.org/officeDocument/2006/relationships/image" Target="../media/image5520.png"/><Relationship Id="rId103" Type="http://schemas.openxmlformats.org/officeDocument/2006/relationships/image" Target="../media/image16.png"/><Relationship Id="rId2" Type="http://schemas.openxmlformats.org/officeDocument/2006/relationships/image" Target="../media/image12.png"/><Relationship Id="rId83" Type="http://schemas.openxmlformats.org/officeDocument/2006/relationships/image" Target="../media/image5490.png"/><Relationship Id="rId88" Type="http://schemas.openxmlformats.org/officeDocument/2006/relationships/image" Target="../media/image20.png"/><Relationship Id="rId91" Type="http://schemas.openxmlformats.org/officeDocument/2006/relationships/customXml" Target="../ink/ink13.xml"/><Relationship Id="rId96" Type="http://schemas.openxmlformats.org/officeDocument/2006/relationships/image" Target="../media/image5540.png"/><Relationship Id="rId1" Type="http://schemas.openxmlformats.org/officeDocument/2006/relationships/slideLayout" Target="../slideLayouts/slideLayout2.xml"/><Relationship Id="rId79" Type="http://schemas.openxmlformats.org/officeDocument/2006/relationships/image" Target="../media/image5470.png"/><Relationship Id="rId87" Type="http://schemas.openxmlformats.org/officeDocument/2006/relationships/image" Target="../media/image19.png"/><Relationship Id="rId102" Type="http://schemas.openxmlformats.org/officeDocument/2006/relationships/customXml" Target="../ink/ink17.xml"/><Relationship Id="rId5" Type="http://schemas.openxmlformats.org/officeDocument/2006/relationships/customXml" Target="../ink/ink8.xml"/><Relationship Id="rId82" Type="http://schemas.openxmlformats.org/officeDocument/2006/relationships/customXml" Target="../ink/ink11.xml"/><Relationship Id="rId90" Type="http://schemas.openxmlformats.org/officeDocument/2006/relationships/image" Target="../media/image22.png"/><Relationship Id="rId95" Type="http://schemas.openxmlformats.org/officeDocument/2006/relationships/customXml" Target="../ink/ink15.xml"/><Relationship Id="rId78" Type="http://schemas.openxmlformats.org/officeDocument/2006/relationships/customXml" Target="../ink/ink9.xml"/><Relationship Id="rId81" Type="http://schemas.openxmlformats.org/officeDocument/2006/relationships/image" Target="../media/image5480.png"/><Relationship Id="rId86" Type="http://schemas.openxmlformats.org/officeDocument/2006/relationships/image" Target="../media/image18.png"/><Relationship Id="rId94" Type="http://schemas.openxmlformats.org/officeDocument/2006/relationships/image" Target="../media/image5530.png"/><Relationship Id="rId99" Type="http://schemas.openxmlformats.org/officeDocument/2006/relationships/image" Target="../media/image7.jpeg"/><Relationship Id="rId101" Type="http://schemas.openxmlformats.org/officeDocument/2006/relationships/image" Target="../media/image13.jpeg"/><Relationship Id="rId4" Type="http://schemas.openxmlformats.org/officeDocument/2006/relationships/image" Target="../media/image10.jpeg"/><Relationship Id="rId77" Type="http://schemas.openxmlformats.org/officeDocument/2006/relationships/image" Target="../media/image5460.png"/><Relationship Id="rId100" Type="http://schemas.openxmlformats.org/officeDocument/2006/relationships/image" Target="../media/image5.gif"/><Relationship Id="rId80" Type="http://schemas.openxmlformats.org/officeDocument/2006/relationships/customXml" Target="../ink/ink10.xml"/><Relationship Id="rId85" Type="http://schemas.openxmlformats.org/officeDocument/2006/relationships/image" Target="../media/image5512.png"/><Relationship Id="rId93" Type="http://schemas.openxmlformats.org/officeDocument/2006/relationships/customXml" Target="../ink/ink14.xml"/><Relationship Id="rId98" Type="http://schemas.openxmlformats.org/officeDocument/2006/relationships/image" Target="../media/image55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13.jpeg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80" Type="http://schemas.openxmlformats.org/officeDocument/2006/relationships/customXml" Target="../ink/ink21.xml"/><Relationship Id="rId85" Type="http://schemas.openxmlformats.org/officeDocument/2006/relationships/image" Target="../media/image5512.png"/><Relationship Id="rId3" Type="http://schemas.openxmlformats.org/officeDocument/2006/relationships/image" Target="../media/image9.jpeg"/><Relationship Id="rId84" Type="http://schemas.openxmlformats.org/officeDocument/2006/relationships/customXml" Target="../ink/ink23.xml"/><Relationship Id="rId89" Type="http://schemas.openxmlformats.org/officeDocument/2006/relationships/image" Target="../media/image6.png"/><Relationship Id="rId2" Type="http://schemas.openxmlformats.org/officeDocument/2006/relationships/image" Target="../media/image170.png"/><Relationship Id="rId83" Type="http://schemas.openxmlformats.org/officeDocument/2006/relationships/image" Target="../media/image5490.png"/><Relationship Id="rId88" Type="http://schemas.openxmlformats.org/officeDocument/2006/relationships/image" Target="../media/image5.gif"/><Relationship Id="rId91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79" Type="http://schemas.openxmlformats.org/officeDocument/2006/relationships/image" Target="../media/image5470.png"/><Relationship Id="rId87" Type="http://schemas.openxmlformats.org/officeDocument/2006/relationships/image" Target="../media/image7.jpeg"/><Relationship Id="rId5" Type="http://schemas.openxmlformats.org/officeDocument/2006/relationships/customXml" Target="../ink/ink19.xml"/><Relationship Id="rId82" Type="http://schemas.openxmlformats.org/officeDocument/2006/relationships/customXml" Target="../ink/ink22.xml"/><Relationship Id="rId90" Type="http://schemas.openxmlformats.org/officeDocument/2006/relationships/image" Target="../media/image24.png"/><Relationship Id="rId78" Type="http://schemas.openxmlformats.org/officeDocument/2006/relationships/customXml" Target="../ink/ink20.xml"/><Relationship Id="rId81" Type="http://schemas.openxmlformats.org/officeDocument/2006/relationships/image" Target="../media/image5480.png"/><Relationship Id="rId86" Type="http://schemas.openxmlformats.org/officeDocument/2006/relationships/image" Target="../media/image19.png"/><Relationship Id="rId4" Type="http://schemas.openxmlformats.org/officeDocument/2006/relationships/image" Target="../media/image10.jpeg"/><Relationship Id="rId77" Type="http://schemas.openxmlformats.org/officeDocument/2006/relationships/image" Target="../media/image54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https://t1.gstatic.com/licensed-image?q=tbn:ANd9GcQ2FefPCqTTzky42H4-pOKaHNeqiS82wZuB8yUgdueeBV6lIaiF5JsiQkhtWgbeHYs1uVT4Q5dL59ybnv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2007053"/>
            <a:ext cx="3144134" cy="209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61031" y="160338"/>
            <a:ext cx="6166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Segoe Print" panose="02000600000000000000" pitchFamily="2" charset="0"/>
              </a:rPr>
              <a:t>Mallard Ducks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5003" y="1299167"/>
            <a:ext cx="3062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Males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5862" y="4218903"/>
            <a:ext cx="379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Green Head</a:t>
            </a:r>
          </a:p>
        </p:txBody>
      </p:sp>
      <p:pic>
        <p:nvPicPr>
          <p:cNvPr id="1030" name="Picture 6" descr="Mallard Identification, All About Birds, Cornell Lab of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570" y="2007053"/>
            <a:ext cx="2949132" cy="22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10489" y="1299167"/>
            <a:ext cx="3062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Females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34570" y="4218903"/>
            <a:ext cx="379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Plain Head</a:t>
            </a:r>
          </a:p>
        </p:txBody>
      </p:sp>
      <p:pic>
        <p:nvPicPr>
          <p:cNvPr id="1032" name="Picture 8" descr="Craft for a Cause: Hearts for Teachers | Sandy, 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213" y="1738898"/>
            <a:ext cx="2958500" cy="191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1211682" y="1355482"/>
            <a:ext cx="3092494" cy="286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37005" y="4218903"/>
            <a:ext cx="379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Green Bread</a:t>
            </a:r>
          </a:p>
        </p:txBody>
      </p:sp>
    </p:spTree>
    <p:extLst>
      <p:ext uri="{BB962C8B-B14F-4D97-AF65-F5344CB8AC3E}">
        <p14:creationId xmlns:p14="http://schemas.microsoft.com/office/powerpoint/2010/main" val="78684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0" grpId="0"/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allard Identification, All About Birds, Cornell Lab of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69426" y="402873"/>
            <a:ext cx="2949132" cy="22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80142" y="3175542"/>
            <a:ext cx="10711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Original idea: Indifferent to green bread</a:t>
            </a:r>
          </a:p>
        </p:txBody>
      </p:sp>
      <p:pic>
        <p:nvPicPr>
          <p:cNvPr id="6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7169870" y="326446"/>
            <a:ext cx="2471339" cy="228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26378" y="5206802"/>
            <a:ext cx="936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New idea: Prefer green bread</a:t>
            </a:r>
          </a:p>
        </p:txBody>
      </p:sp>
      <p:pic>
        <p:nvPicPr>
          <p:cNvPr id="2050" name="Picture 2" descr="😐 Neutral Face Emoji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" y="2727206"/>
            <a:ext cx="1604558" cy="160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ve PNG Emoji - Love Heart Sticker – Fre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4780100"/>
            <a:ext cx="1561290" cy="156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2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9037" y="149953"/>
            <a:ext cx="7618379" cy="1325563"/>
          </a:xfrm>
        </p:spPr>
        <p:txBody>
          <a:bodyPr>
            <a:normAutofit/>
          </a:bodyPr>
          <a:lstStyle/>
          <a:p>
            <a:r>
              <a:rPr lang="en-GB" sz="7200" dirty="0">
                <a:latin typeface="Segoe Print" panose="02000600000000000000" pitchFamily="2" charset="0"/>
              </a:rPr>
              <a:t>Probabilities</a:t>
            </a:r>
          </a:p>
        </p:txBody>
      </p:sp>
      <p:pic>
        <p:nvPicPr>
          <p:cNvPr id="4" name="Picture 6" descr="Mallard Identification, All About Birds, Cornell Lab of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3153" y="149953"/>
            <a:ext cx="1924753" cy="144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38200" y="1825625"/>
            <a:ext cx="1749357" cy="16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😐 Neutral Face Emoji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84" y="2072118"/>
            <a:ext cx="1126787" cy="112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38198" y="3937957"/>
            <a:ext cx="1749357" cy="16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Love PNG Emoji - Love Heart Sticker – Fre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26" y="4173429"/>
            <a:ext cx="1272745" cy="127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98841" y="2216537"/>
                <a:ext cx="936752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latin typeface="Segoe Print" panose="02000600000000000000" pitchFamily="2" charset="0"/>
                  </a:rPr>
                  <a:t>Original idea: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𝐶h𝑜𝑜𝑠𝑒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𝑔𝑟𝑒𝑒𝑛</m:t>
                        </m:r>
                      </m:e>
                    </m:d>
                  </m:oMath>
                </a14:m>
                <a:endParaRPr lang="en-GB" sz="4000" dirty="0"/>
              </a:p>
              <a:p>
                <a:endParaRPr lang="en-GB" sz="4000" dirty="0">
                  <a:latin typeface="Segoe Print" panose="020006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841" y="2216537"/>
                <a:ext cx="9367520" cy="1323439"/>
              </a:xfrm>
              <a:prstGeom prst="rect">
                <a:avLst/>
              </a:prstGeom>
              <a:blipFill>
                <a:blip r:embed="rId6"/>
                <a:stretch>
                  <a:fillRect l="-2304" t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103577" y="2216537"/>
                <a:ext cx="450044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4000" dirty="0"/>
              </a:p>
              <a:p>
                <a:endParaRPr lang="en-GB" sz="4000" dirty="0">
                  <a:latin typeface="Segoe Print" panose="020006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577" y="2216537"/>
                <a:ext cx="4500446" cy="13234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98841" y="4234601"/>
                <a:ext cx="936752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latin typeface="Segoe Print" panose="02000600000000000000" pitchFamily="2" charset="0"/>
                  </a:rPr>
                  <a:t>New idea: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𝐶h𝑜𝑜𝑠𝑒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𝑔𝑟𝑒𝑒𝑛</m:t>
                        </m:r>
                      </m:e>
                    </m:d>
                  </m:oMath>
                </a14:m>
                <a:endParaRPr lang="en-GB" sz="4000" dirty="0"/>
              </a:p>
              <a:p>
                <a:endParaRPr lang="en-GB" sz="4000" dirty="0">
                  <a:latin typeface="Segoe Print" panose="020006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841" y="4234601"/>
                <a:ext cx="9367520" cy="1323439"/>
              </a:xfrm>
              <a:prstGeom prst="rect">
                <a:avLst/>
              </a:prstGeom>
              <a:blipFill>
                <a:blip r:embed="rId8"/>
                <a:stretch>
                  <a:fillRect l="-2304" t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77201" y="4212231"/>
                <a:ext cx="450044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&gt;0.5</m:t>
                      </m:r>
                    </m:oMath>
                  </m:oMathPara>
                </a14:m>
                <a:endParaRPr lang="en-GB" sz="4000" dirty="0"/>
              </a:p>
              <a:p>
                <a:endParaRPr lang="en-GB" sz="4000" dirty="0">
                  <a:latin typeface="Segoe Print" panose="020006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1" y="4212231"/>
                <a:ext cx="4500446" cy="13234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70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6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838200" y="202735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1577564" y="1920547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443150" y="1920547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3103817" y="202735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843181" y="1920547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2708767" y="1920547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5408759" y="202735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148123" y="1920547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5013709" y="1920547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7760254" y="202735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499618" y="1920547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7365204" y="1920547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10111749" y="202735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10851113" y="1920547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9716699" y="1920547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990493" y="3189849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1729857" y="490766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595443" y="4907661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3308421" y="3189849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047785" y="490766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2913371" y="4907661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5626349" y="3151746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365713" y="486955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5231299" y="4869558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7979140" y="3151746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718504" y="486955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7584090" y="4869558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Female Mallard With Seaweed in Mouth Photograph by Nikki Vig - Pixel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/>
          <a:stretch/>
        </p:blipFill>
        <p:spPr bwMode="auto">
          <a:xfrm>
            <a:off x="10217218" y="3151746"/>
            <a:ext cx="1174141" cy="15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10956582" y="486955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9822168" y="4869558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68114" y="5951070"/>
            <a:ext cx="11823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latin typeface="Segoe Print" panose="02000600000000000000" pitchFamily="2" charset="0"/>
              </a:rPr>
              <a:t>Original idea: </a:t>
            </a:r>
            <a:r>
              <a:rPr lang="en-GB" sz="2800" dirty="0">
                <a:latin typeface="Segoe Print" panose="02000600000000000000" pitchFamily="2" charset="0"/>
              </a:rPr>
              <a:t>If ducks are indifferent to green bread, how many would you expect to choose green first?</a:t>
            </a:r>
            <a:endParaRPr lang="en-GB" sz="2800" dirty="0"/>
          </a:p>
          <a:p>
            <a:endParaRPr lang="en-GB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6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378629" y="542509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554376" y="53348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83080" y="542509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858827" y="55713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034574" y="55713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378629" y="1618114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554376" y="160908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62608" y="1609085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t Patrick's Day Green Bread – Flour To BreadFlour To Brea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838355" y="163273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Who Made That Sliced Bread? - The New York Tim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8034574" y="1647362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BB5CCB2-84BB-3BD7-64A6-4B60B04D8394}"/>
                  </a:ext>
                </a:extLst>
              </p14:cNvPr>
              <p14:cNvContentPartPr/>
              <p14:nvPr/>
            </p14:nvContentPartPr>
            <p14:xfrm rot="2808385" flipV="1">
              <a:off x="5209672" y="2613713"/>
              <a:ext cx="253168" cy="1034829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BB5CCB2-84BB-3BD7-64A6-4B60B04D83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2808385" flipV="1">
                <a:off x="5146650" y="2550701"/>
                <a:ext cx="378852" cy="1160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B9915F8-92A5-53CC-B478-394FE10F4A86}"/>
                  </a:ext>
                </a:extLst>
              </p14:cNvPr>
              <p14:cNvContentPartPr/>
              <p14:nvPr/>
            </p14:nvContentPartPr>
            <p14:xfrm rot="19045511">
              <a:off x="6667287" y="2657806"/>
              <a:ext cx="269351" cy="1051136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B9915F8-92A5-53CC-B478-394FE10F4A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9045511">
                <a:off x="6604270" y="2594896"/>
                <a:ext cx="395024" cy="1176596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FF628DA-1983-E2D8-E909-CA1420188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378629" y="3722889"/>
            <a:ext cx="1749357" cy="16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😐 Neutral Face Emoji">
            <a:extLst>
              <a:ext uri="{FF2B5EF4-FFF2-40B4-BE49-F238E27FC236}">
                <a16:creationId xmlns:a16="http://schemas.microsoft.com/office/drawing/2014/main" id="{CCF937CF-03B2-2F56-1F24-4450AAE476C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13" y="3969382"/>
            <a:ext cx="1126787" cy="112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47FCD5DF-B637-0D6C-824A-FBC7B8E86A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838355" y="3722889"/>
            <a:ext cx="1749357" cy="16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Love PNG Emoji - Love Heart Sticker – Free Download">
            <a:extLst>
              <a:ext uri="{FF2B5EF4-FFF2-40B4-BE49-F238E27FC236}">
                <a16:creationId xmlns:a16="http://schemas.microsoft.com/office/drawing/2014/main" id="{F7FC1145-C46C-AEA4-50D6-FCF3AEA0E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683" y="3958361"/>
            <a:ext cx="1272745" cy="127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7B28726-1C01-A175-133E-BB1D88A65442}"/>
              </a:ext>
            </a:extLst>
          </p:cNvPr>
          <p:cNvSpPr txBox="1"/>
          <p:nvPr/>
        </p:nvSpPr>
        <p:spPr>
          <a:xfrm>
            <a:off x="276627" y="331812"/>
            <a:ext cx="28284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Segoe Print" panose="02000600000000000000" pitchFamily="2" charset="0"/>
              </a:rPr>
              <a:t>Is it very unlikely that our original idea was wrong?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6C3BC0-0125-B2D5-74D8-E5F61B3504AA}"/>
              </a:ext>
            </a:extLst>
          </p:cNvPr>
          <p:cNvSpPr txBox="1"/>
          <p:nvPr/>
        </p:nvSpPr>
        <p:spPr>
          <a:xfrm>
            <a:off x="9086919" y="3722889"/>
            <a:ext cx="2828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  <a:latin typeface="Segoe Print" panose="02000600000000000000" pitchFamily="2" charset="0"/>
              </a:rPr>
              <a:t>Yes, it is very unlikely our sample could have come from this population.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FB6EC-D19F-8F82-2F04-142731C3948F}"/>
              </a:ext>
            </a:extLst>
          </p:cNvPr>
          <p:cNvSpPr txBox="1"/>
          <p:nvPr/>
        </p:nvSpPr>
        <p:spPr>
          <a:xfrm>
            <a:off x="276627" y="3577566"/>
            <a:ext cx="28284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/>
                </a:solidFill>
                <a:latin typeface="Segoe Print" panose="02000600000000000000" pitchFamily="2" charset="0"/>
              </a:rPr>
              <a:t>No, there’s a reasonable chance our sample could have come from this population.</a:t>
            </a:r>
          </a:p>
        </p:txBody>
      </p:sp>
    </p:spTree>
    <p:extLst>
      <p:ext uri="{BB962C8B-B14F-4D97-AF65-F5344CB8AC3E}">
        <p14:creationId xmlns:p14="http://schemas.microsoft.com/office/powerpoint/2010/main" val="9836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5DEACD8A-04F4-FFC5-5276-F86783565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378629" y="542509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C44AEEBE-8ABE-06D7-AC85-D61540600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554376" y="53348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96547EA-89FF-AA9B-3117-FF89A98178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83080" y="542509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AD1DE9DE-DCB7-1115-C40A-08B13E6EE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858827" y="55713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9F75D1C7-0D07-A48F-B5DA-FC3B9E33F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8034574" y="55713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C7F86C6D-6493-1EC5-074C-0CBD6D9B8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378629" y="1618114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5503042C-E193-20AB-54B0-B17057E7C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554376" y="160908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C3D55128-6D58-3B9A-9570-85DA9C099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62608" y="1609085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21E4678B-4C53-455D-05F0-37BF45C88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838355" y="163273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Who Made That Sliced Bread? - The New York Times">
            <a:extLst>
              <a:ext uri="{FF2B5EF4-FFF2-40B4-BE49-F238E27FC236}">
                <a16:creationId xmlns:a16="http://schemas.microsoft.com/office/drawing/2014/main" id="{2C3E7F52-B640-DE0F-4BBF-CA693FE2E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8034574" y="1647362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EA5E6CDD-6DBA-3A20-CEB9-26D29B60C64A}"/>
              </a:ext>
            </a:extLst>
          </p:cNvPr>
          <p:cNvSpPr/>
          <p:nvPr/>
        </p:nvSpPr>
        <p:spPr>
          <a:xfrm>
            <a:off x="2901387" y="4520766"/>
            <a:ext cx="6389225" cy="358816"/>
          </a:xfrm>
          <a:custGeom>
            <a:avLst/>
            <a:gdLst>
              <a:gd name="connsiteX0" fmla="*/ 0 w 6389225"/>
              <a:gd name="connsiteY0" fmla="*/ 277793 h 358816"/>
              <a:gd name="connsiteX1" fmla="*/ 0 w 6389225"/>
              <a:gd name="connsiteY1" fmla="*/ 0 h 358816"/>
              <a:gd name="connsiteX2" fmla="*/ 6389225 w 6389225"/>
              <a:gd name="connsiteY2" fmla="*/ 0 h 358816"/>
              <a:gd name="connsiteX3" fmla="*/ 6389225 w 6389225"/>
              <a:gd name="connsiteY3" fmla="*/ 358816 h 35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9225" h="358816">
                <a:moveTo>
                  <a:pt x="0" y="277793"/>
                </a:moveTo>
                <a:lnTo>
                  <a:pt x="0" y="0"/>
                </a:lnTo>
                <a:lnTo>
                  <a:pt x="6389225" y="0"/>
                </a:lnTo>
                <a:lnTo>
                  <a:pt x="6389225" y="358816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2C27EE-EDD8-1DA7-EB84-2B90D5FFDCD1}"/>
              </a:ext>
            </a:extLst>
          </p:cNvPr>
          <p:cNvSpPr txBox="1"/>
          <p:nvPr/>
        </p:nvSpPr>
        <p:spPr>
          <a:xfrm>
            <a:off x="2731625" y="4829853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50C146-0942-80C2-1346-6A2A6653E99B}"/>
              </a:ext>
            </a:extLst>
          </p:cNvPr>
          <p:cNvSpPr txBox="1"/>
          <p:nvPr/>
        </p:nvSpPr>
        <p:spPr>
          <a:xfrm>
            <a:off x="9155590" y="4879582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E980BD-277D-1904-1954-9899CF8FA380}"/>
              </a:ext>
            </a:extLst>
          </p:cNvPr>
          <p:cNvGrpSpPr/>
          <p:nvPr/>
        </p:nvGrpSpPr>
        <p:grpSpPr>
          <a:xfrm>
            <a:off x="5808758" y="4165371"/>
            <a:ext cx="574482" cy="627930"/>
            <a:chOff x="5852286" y="2004909"/>
            <a:chExt cx="298440" cy="372561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189564A-48BF-6624-0FC0-97D15D0CB0AC}"/>
                </a:ext>
              </a:extLst>
            </p:cNvPr>
            <p:cNvCxnSpPr>
              <a:cxnSpLocks/>
            </p:cNvCxnSpPr>
            <p:nvPr/>
          </p:nvCxnSpPr>
          <p:spPr>
            <a:xfrm>
              <a:off x="6006940" y="2137274"/>
              <a:ext cx="0" cy="24019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D78206A-D45F-D5C1-2A8D-CC3548FF79AC}"/>
                </a:ext>
              </a:extLst>
            </p:cNvPr>
            <p:cNvGrpSpPr/>
            <p:nvPr/>
          </p:nvGrpSpPr>
          <p:grpSpPr>
            <a:xfrm>
              <a:off x="5852286" y="2004909"/>
              <a:ext cx="298440" cy="113400"/>
              <a:chOff x="9461782" y="3553604"/>
              <a:chExt cx="298440" cy="113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98339E1F-AD56-34BD-FA08-4AA647E383AD}"/>
                      </a:ext>
                    </a:extLst>
                  </p14:cNvPr>
                  <p14:cNvContentPartPr/>
                  <p14:nvPr/>
                </p14:nvContentPartPr>
                <p14:xfrm>
                  <a:off x="9461782" y="3553604"/>
                  <a:ext cx="104040" cy="83520"/>
                </p14:xfrm>
              </p:contentPart>
            </mc:Choice>
            <mc:Fallback xmlns="">
              <p:pic>
                <p:nvPicPr>
                  <p:cNvPr id="166" name="Ink 165">
                    <a:extLst>
                      <a:ext uri="{FF2B5EF4-FFF2-40B4-BE49-F238E27FC236}">
                        <a16:creationId xmlns:a16="http://schemas.microsoft.com/office/drawing/2014/main" id="{0C66E89F-07EC-0BC1-1B13-9CABC26D1E57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9443782" y="3535604"/>
                    <a:ext cx="139680" cy="11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EB5BB18C-7786-FDC3-9840-227F644CF414}"/>
                      </a:ext>
                    </a:extLst>
                  </p14:cNvPr>
                  <p14:cNvContentPartPr/>
                  <p14:nvPr/>
                </p14:nvContentPartPr>
                <p14:xfrm>
                  <a:off x="9601822" y="3568364"/>
                  <a:ext cx="44640" cy="60120"/>
                </p14:xfrm>
              </p:contentPart>
            </mc:Choice>
            <mc:Fallback xmlns="">
              <p:pic>
                <p:nvPicPr>
                  <p:cNvPr id="167" name="Ink 166">
                    <a:extLst>
                      <a:ext uri="{FF2B5EF4-FFF2-40B4-BE49-F238E27FC236}">
                        <a16:creationId xmlns:a16="http://schemas.microsoft.com/office/drawing/2014/main" id="{F100EA0C-6776-8D23-0FFA-BD55714A5305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9583822" y="3550364"/>
                    <a:ext cx="80280" cy="95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4CEFA238-85FF-1DDE-C774-EC1ECE6C8C01}"/>
                      </a:ext>
                    </a:extLst>
                  </p14:cNvPr>
                  <p14:cNvContentPartPr/>
                  <p14:nvPr/>
                </p14:nvContentPartPr>
                <p14:xfrm>
                  <a:off x="9575902" y="3582044"/>
                  <a:ext cx="74880" cy="48600"/>
                </p14:xfrm>
              </p:contentPart>
            </mc:Choice>
            <mc:Fallback xmlns="">
              <p:pic>
                <p:nvPicPr>
                  <p:cNvPr id="171" name="Ink 170">
                    <a:extLst>
                      <a:ext uri="{FF2B5EF4-FFF2-40B4-BE49-F238E27FC236}">
                        <a16:creationId xmlns:a16="http://schemas.microsoft.com/office/drawing/2014/main" id="{8F1285C4-5C93-BEC2-DDF9-A14CF36BE238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9557902" y="3564044"/>
                    <a:ext cx="110520" cy="8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A50ABBA1-3FC3-452B-9075-48077B0141F5}"/>
                      </a:ext>
                    </a:extLst>
                  </p14:cNvPr>
                  <p14:cNvContentPartPr/>
                  <p14:nvPr/>
                </p14:nvContentPartPr>
                <p14:xfrm>
                  <a:off x="9697222" y="3586364"/>
                  <a:ext cx="7560" cy="80640"/>
                </p14:xfrm>
              </p:contentPart>
            </mc:Choice>
            <mc:Fallback xmlns="">
              <p:pic>
                <p:nvPicPr>
                  <p:cNvPr id="172" name="Ink 171">
                    <a:extLst>
                      <a:ext uri="{FF2B5EF4-FFF2-40B4-BE49-F238E27FC236}">
                        <a16:creationId xmlns:a16="http://schemas.microsoft.com/office/drawing/2014/main" id="{21534666-FBE2-1273-8D45-6BF5FB049054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9678322" y="3568364"/>
                    <a:ext cx="44982" cy="11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4EFF6CA2-0E60-C5B9-8EAA-BD5B4423CEBA}"/>
                      </a:ext>
                    </a:extLst>
                  </p14:cNvPr>
                  <p14:cNvContentPartPr/>
                  <p14:nvPr/>
                </p14:nvContentPartPr>
                <p14:xfrm>
                  <a:off x="9694702" y="3566924"/>
                  <a:ext cx="65520" cy="4860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9993F5C1-4C61-91A3-071B-7F35F883746D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9676702" y="3548924"/>
                    <a:ext cx="101160" cy="842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3DBF0E7-43BD-AEFB-F1AD-AE52D7627CC8}"/>
              </a:ext>
            </a:extLst>
          </p:cNvPr>
          <p:cNvSpPr txBox="1"/>
          <p:nvPr/>
        </p:nvSpPr>
        <p:spPr>
          <a:xfrm>
            <a:off x="5859834" y="4737651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0.5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8DC679-0B4F-2F35-2DC5-3491AA1DC195}"/>
              </a:ext>
            </a:extLst>
          </p:cNvPr>
          <p:cNvCxnSpPr>
            <a:cxnSpLocks/>
          </p:cNvCxnSpPr>
          <p:nvPr/>
        </p:nvCxnSpPr>
        <p:spPr>
          <a:xfrm>
            <a:off x="8640286" y="4230216"/>
            <a:ext cx="0" cy="658923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51A1F98-4C32-691B-A67C-12BC0DEBFB84}"/>
              </a:ext>
            </a:extLst>
          </p:cNvPr>
          <p:cNvSpPr txBox="1"/>
          <p:nvPr/>
        </p:nvSpPr>
        <p:spPr>
          <a:xfrm>
            <a:off x="400771" y="2840556"/>
            <a:ext cx="1101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Print" panose="02000600000000000000" pitchFamily="2" charset="0"/>
              </a:rPr>
              <a:t>If my original idea is wrong, how unlikely do I need it to be for my sample (or a more extreme version), to have happened?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FDCD0BF-C00C-0304-1CB4-C1AF190BD09E}"/>
              </a:ext>
            </a:extLst>
          </p:cNvPr>
          <p:cNvCxnSpPr>
            <a:cxnSpLocks/>
            <a:stCxn id="15" idx="1"/>
            <a:endCxn id="15" idx="2"/>
          </p:cNvCxnSpPr>
          <p:nvPr/>
        </p:nvCxnSpPr>
        <p:spPr>
          <a:xfrm>
            <a:off x="2901387" y="4520766"/>
            <a:ext cx="6389225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85000">
                  <a:schemeClr val="accent2">
                    <a:lumMod val="97000"/>
                    <a:lumOff val="3000"/>
                  </a:schemeClr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95DF44A-6AF9-A88E-EFC0-E6694F2900E0}"/>
              </a:ext>
            </a:extLst>
          </p:cNvPr>
          <p:cNvSpPr txBox="1"/>
          <p:nvPr/>
        </p:nvSpPr>
        <p:spPr>
          <a:xfrm>
            <a:off x="8474260" y="4930022"/>
            <a:ext cx="619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Print" panose="02000800000000000000" pitchFamily="2" charset="0"/>
              </a:rPr>
              <a:t>?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F6BD1E-0A72-40B4-059B-F440FA605AE7}"/>
              </a:ext>
            </a:extLst>
          </p:cNvPr>
          <p:cNvSpPr txBox="1"/>
          <p:nvPr/>
        </p:nvSpPr>
        <p:spPr>
          <a:xfrm>
            <a:off x="664450" y="5625946"/>
            <a:ext cx="1101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Print" panose="02000600000000000000" pitchFamily="2" charset="0"/>
              </a:rPr>
              <a:t>I want my sample (or more extreme) to be less than 5% likely to reject my original idea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848ED4-8588-947A-581A-4A3F77854E40}"/>
              </a:ext>
            </a:extLst>
          </p:cNvPr>
          <p:cNvSpPr txBox="1"/>
          <p:nvPr/>
        </p:nvSpPr>
        <p:spPr>
          <a:xfrm>
            <a:off x="8640286" y="4153807"/>
            <a:ext cx="81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Print" panose="02000800000000000000" pitchFamily="2" charset="0"/>
              </a:rPr>
              <a:t>0.05</a:t>
            </a:r>
          </a:p>
        </p:txBody>
      </p:sp>
    </p:spTree>
    <p:extLst>
      <p:ext uri="{BB962C8B-B14F-4D97-AF65-F5344CB8AC3E}">
        <p14:creationId xmlns:p14="http://schemas.microsoft.com/office/powerpoint/2010/main" val="36357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26" grpId="0"/>
      <p:bldP spid="29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A956-9B95-AF6E-15BB-314C1270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2" name="Table 32">
                <a:extLst>
                  <a:ext uri="{FF2B5EF4-FFF2-40B4-BE49-F238E27FC236}">
                    <a16:creationId xmlns:a16="http://schemas.microsoft.com/office/drawing/2014/main" id="{39E5348F-2979-08EF-F4DB-6ABBCFBA9CB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85206"/>
                  </p:ext>
                </p:extLst>
              </p:nvPr>
            </p:nvGraphicFramePr>
            <p:xfrm>
              <a:off x="9846468" y="226218"/>
              <a:ext cx="2071687" cy="447214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5812">
                      <a:extLst>
                        <a:ext uri="{9D8B030D-6E8A-4147-A177-3AD203B41FA5}">
                          <a16:colId xmlns:a16="http://schemas.microsoft.com/office/drawing/2014/main" val="124450666"/>
                        </a:ext>
                      </a:extLst>
                    </a:gridCol>
                    <a:gridCol w="1285875">
                      <a:extLst>
                        <a:ext uri="{9D8B030D-6E8A-4147-A177-3AD203B41FA5}">
                          <a16:colId xmlns:a16="http://schemas.microsoft.com/office/drawing/2014/main" val="3231140980"/>
                        </a:ext>
                      </a:extLst>
                    </a:gridCol>
                  </a:tblGrid>
                  <a:tr h="392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3271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9.7×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4556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0.0107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336727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0.0546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92276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001718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686274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0.3769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4142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0.6230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615228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0.8281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43972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0.9453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6315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0.9892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2915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0.9990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0940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4186183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2" name="Table 32">
                <a:extLst>
                  <a:ext uri="{FF2B5EF4-FFF2-40B4-BE49-F238E27FC236}">
                    <a16:creationId xmlns:a16="http://schemas.microsoft.com/office/drawing/2014/main" id="{39E5348F-2979-08EF-F4DB-6ABBCFBA9CB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85206"/>
                  </p:ext>
                </p:extLst>
              </p:nvPr>
            </p:nvGraphicFramePr>
            <p:xfrm>
              <a:off x="9846468" y="226218"/>
              <a:ext cx="2071687" cy="447214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85812">
                      <a:extLst>
                        <a:ext uri="{9D8B030D-6E8A-4147-A177-3AD203B41FA5}">
                          <a16:colId xmlns:a16="http://schemas.microsoft.com/office/drawing/2014/main" val="124450666"/>
                        </a:ext>
                      </a:extLst>
                    </a:gridCol>
                    <a:gridCol w="1285875">
                      <a:extLst>
                        <a:ext uri="{9D8B030D-6E8A-4147-A177-3AD203B41FA5}">
                          <a16:colId xmlns:a16="http://schemas.microsoft.com/office/drawing/2014/main" val="3231140980"/>
                        </a:ext>
                      </a:extLst>
                    </a:gridCol>
                  </a:tblGrid>
                  <a:tr h="3929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l="-775" r="-165116" b="-1070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l="-61321" r="-472" b="-10703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3271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l="-61321" t="-104918" r="-472" b="-10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556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0.0107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336727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0.0546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92276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001718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686274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0.3769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4142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0.6230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615228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0.8281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43972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0.9453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6315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0.9892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2915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0.9990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0940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4186183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94A07418-C1AC-1180-9497-9F268DC58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964305" y="51759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62781EA-8D6C-C309-5C91-4DB45CE29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2140052" y="50856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D5D9615E-7B3C-F063-7F12-DDBAC3FE1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268756" y="51759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710ACFF5-E74E-9964-EF2A-5B5727226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444503" y="532220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3BC3E9DE-5EE4-5E91-F857-779F15537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20250" y="532220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A390AC33-8533-1879-8B38-4A59C3A170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964305" y="159320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E4FF8D85-191E-699E-B6C6-B3196AD64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2140052" y="158417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E516F9C5-3F84-E4B9-269E-2896B68846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248284" y="1584172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5CF00EA-F421-96C0-1DF6-346D3F95D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424031" y="1607825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Who Made That Sliced Bread? - The New York Times">
            <a:extLst>
              <a:ext uri="{FF2B5EF4-FFF2-40B4-BE49-F238E27FC236}">
                <a16:creationId xmlns:a16="http://schemas.microsoft.com/office/drawing/2014/main" id="{C9E73F8F-806B-DE57-AD43-C2993E3D1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5620250" y="1622449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BF2C034A-4345-5BDE-1E44-239146404D2E}"/>
              </a:ext>
            </a:extLst>
          </p:cNvPr>
          <p:cNvSpPr/>
          <p:nvPr/>
        </p:nvSpPr>
        <p:spPr>
          <a:xfrm>
            <a:off x="487063" y="3448569"/>
            <a:ext cx="6389225" cy="358816"/>
          </a:xfrm>
          <a:custGeom>
            <a:avLst/>
            <a:gdLst>
              <a:gd name="connsiteX0" fmla="*/ 0 w 6389225"/>
              <a:gd name="connsiteY0" fmla="*/ 277793 h 358816"/>
              <a:gd name="connsiteX1" fmla="*/ 0 w 6389225"/>
              <a:gd name="connsiteY1" fmla="*/ 0 h 358816"/>
              <a:gd name="connsiteX2" fmla="*/ 6389225 w 6389225"/>
              <a:gd name="connsiteY2" fmla="*/ 0 h 358816"/>
              <a:gd name="connsiteX3" fmla="*/ 6389225 w 6389225"/>
              <a:gd name="connsiteY3" fmla="*/ 358816 h 35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9225" h="358816">
                <a:moveTo>
                  <a:pt x="0" y="277793"/>
                </a:moveTo>
                <a:lnTo>
                  <a:pt x="0" y="0"/>
                </a:lnTo>
                <a:lnTo>
                  <a:pt x="6389225" y="0"/>
                </a:lnTo>
                <a:lnTo>
                  <a:pt x="6389225" y="358816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3FBEB2-2755-5DA2-EBBC-07B34794D55D}"/>
              </a:ext>
            </a:extLst>
          </p:cNvPr>
          <p:cNvSpPr txBox="1"/>
          <p:nvPr/>
        </p:nvSpPr>
        <p:spPr>
          <a:xfrm>
            <a:off x="317301" y="3757656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7F944B-874D-4FCC-437B-A1CC92D522E8}"/>
              </a:ext>
            </a:extLst>
          </p:cNvPr>
          <p:cNvSpPr txBox="1"/>
          <p:nvPr/>
        </p:nvSpPr>
        <p:spPr>
          <a:xfrm>
            <a:off x="6679368" y="3873752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71FA78-8042-7857-2B7D-86A5C0081901}"/>
              </a:ext>
            </a:extLst>
          </p:cNvPr>
          <p:cNvGrpSpPr/>
          <p:nvPr/>
        </p:nvGrpSpPr>
        <p:grpSpPr>
          <a:xfrm>
            <a:off x="3394434" y="3093174"/>
            <a:ext cx="574482" cy="627930"/>
            <a:chOff x="5852286" y="2004909"/>
            <a:chExt cx="298440" cy="372561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B12B7B6-B6F8-34AA-FAE7-0C1D47523AD5}"/>
                </a:ext>
              </a:extLst>
            </p:cNvPr>
            <p:cNvCxnSpPr>
              <a:cxnSpLocks/>
            </p:cNvCxnSpPr>
            <p:nvPr/>
          </p:nvCxnSpPr>
          <p:spPr>
            <a:xfrm>
              <a:off x="6006940" y="2137274"/>
              <a:ext cx="0" cy="24019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E227DB3-EEFA-C7A3-8287-88278AB672C5}"/>
                </a:ext>
              </a:extLst>
            </p:cNvPr>
            <p:cNvGrpSpPr/>
            <p:nvPr/>
          </p:nvGrpSpPr>
          <p:grpSpPr>
            <a:xfrm>
              <a:off x="5852286" y="2004909"/>
              <a:ext cx="298440" cy="113400"/>
              <a:chOff x="9461782" y="3553604"/>
              <a:chExt cx="298440" cy="113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0B8D8C33-9E1A-7056-4AB6-5CFD1D08E801}"/>
                      </a:ext>
                    </a:extLst>
                  </p14:cNvPr>
                  <p14:cNvContentPartPr/>
                  <p14:nvPr/>
                </p14:nvContentPartPr>
                <p14:xfrm>
                  <a:off x="9461782" y="3553604"/>
                  <a:ext cx="104040" cy="83520"/>
                </p14:xfrm>
              </p:contentPart>
            </mc:Choice>
            <mc:Fallback xmlns="">
              <p:pic>
                <p:nvPicPr>
                  <p:cNvPr id="166" name="Ink 165">
                    <a:extLst>
                      <a:ext uri="{FF2B5EF4-FFF2-40B4-BE49-F238E27FC236}">
                        <a16:creationId xmlns:a16="http://schemas.microsoft.com/office/drawing/2014/main" id="{0C66E89F-07EC-0BC1-1B13-9CABC26D1E57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9443782" y="3535604"/>
                    <a:ext cx="139680" cy="11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7E5630CD-D107-988E-B2EE-43FB7FBF48B1}"/>
                      </a:ext>
                    </a:extLst>
                  </p14:cNvPr>
                  <p14:cNvContentPartPr/>
                  <p14:nvPr/>
                </p14:nvContentPartPr>
                <p14:xfrm>
                  <a:off x="9601822" y="3568364"/>
                  <a:ext cx="44640" cy="60120"/>
                </p14:xfrm>
              </p:contentPart>
            </mc:Choice>
            <mc:Fallback xmlns="">
              <p:pic>
                <p:nvPicPr>
                  <p:cNvPr id="167" name="Ink 166">
                    <a:extLst>
                      <a:ext uri="{FF2B5EF4-FFF2-40B4-BE49-F238E27FC236}">
                        <a16:creationId xmlns:a16="http://schemas.microsoft.com/office/drawing/2014/main" id="{F100EA0C-6776-8D23-0FFA-BD55714A5305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9583822" y="3550364"/>
                    <a:ext cx="80280" cy="95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9105B27F-A3D4-4B87-4E29-2562D7CA86E4}"/>
                      </a:ext>
                    </a:extLst>
                  </p14:cNvPr>
                  <p14:cNvContentPartPr/>
                  <p14:nvPr/>
                </p14:nvContentPartPr>
                <p14:xfrm>
                  <a:off x="9575902" y="3582044"/>
                  <a:ext cx="74880" cy="48600"/>
                </p14:xfrm>
              </p:contentPart>
            </mc:Choice>
            <mc:Fallback xmlns="">
              <p:pic>
                <p:nvPicPr>
                  <p:cNvPr id="171" name="Ink 170">
                    <a:extLst>
                      <a:ext uri="{FF2B5EF4-FFF2-40B4-BE49-F238E27FC236}">
                        <a16:creationId xmlns:a16="http://schemas.microsoft.com/office/drawing/2014/main" id="{8F1285C4-5C93-BEC2-DDF9-A14CF36BE238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9557902" y="3564044"/>
                    <a:ext cx="110520" cy="8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8FE15709-76A2-A43C-537C-81F230A992D1}"/>
                      </a:ext>
                    </a:extLst>
                  </p14:cNvPr>
                  <p14:cNvContentPartPr/>
                  <p14:nvPr/>
                </p14:nvContentPartPr>
                <p14:xfrm>
                  <a:off x="9697222" y="3586364"/>
                  <a:ext cx="7560" cy="80640"/>
                </p14:xfrm>
              </p:contentPart>
            </mc:Choice>
            <mc:Fallback xmlns="">
              <p:pic>
                <p:nvPicPr>
                  <p:cNvPr id="172" name="Ink 171">
                    <a:extLst>
                      <a:ext uri="{FF2B5EF4-FFF2-40B4-BE49-F238E27FC236}">
                        <a16:creationId xmlns:a16="http://schemas.microsoft.com/office/drawing/2014/main" id="{21534666-FBE2-1273-8D45-6BF5FB049054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9678322" y="3568364"/>
                    <a:ext cx="44982" cy="11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20813D6B-6CDC-4726-0A07-3A9C0A6F5CE1}"/>
                      </a:ext>
                    </a:extLst>
                  </p14:cNvPr>
                  <p14:cNvContentPartPr/>
                  <p14:nvPr/>
                </p14:nvContentPartPr>
                <p14:xfrm>
                  <a:off x="9694702" y="3566924"/>
                  <a:ext cx="65520" cy="4860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9993F5C1-4C61-91A3-071B-7F35F883746D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9676702" y="3548924"/>
                    <a:ext cx="101160" cy="842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62A18D1-B21B-06CA-97B6-BB9976B56F0B}"/>
              </a:ext>
            </a:extLst>
          </p:cNvPr>
          <p:cNvSpPr txBox="1"/>
          <p:nvPr/>
        </p:nvSpPr>
        <p:spPr>
          <a:xfrm>
            <a:off x="3445510" y="3665454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7519CD7-AD3E-0EA4-E0CF-32FA617AD2A6}"/>
              </a:ext>
            </a:extLst>
          </p:cNvPr>
          <p:cNvCxnSpPr>
            <a:cxnSpLocks/>
          </p:cNvCxnSpPr>
          <p:nvPr/>
        </p:nvCxnSpPr>
        <p:spPr>
          <a:xfrm>
            <a:off x="6225962" y="3158019"/>
            <a:ext cx="0" cy="658923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0E6772-CF3D-003F-5BB7-6638A572707C}"/>
              </a:ext>
            </a:extLst>
          </p:cNvPr>
          <p:cNvCxnSpPr>
            <a:cxnSpLocks/>
            <a:stCxn id="14" idx="1"/>
            <a:endCxn id="14" idx="2"/>
          </p:cNvCxnSpPr>
          <p:nvPr/>
        </p:nvCxnSpPr>
        <p:spPr>
          <a:xfrm>
            <a:off x="487063" y="3448569"/>
            <a:ext cx="6389225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85000">
                  <a:schemeClr val="accent2">
                    <a:lumMod val="97000"/>
                    <a:lumOff val="3000"/>
                  </a:schemeClr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EE897C3-1881-C5AD-8CB8-C8AC623B6496}"/>
              </a:ext>
            </a:extLst>
          </p:cNvPr>
          <p:cNvSpPr txBox="1"/>
          <p:nvPr/>
        </p:nvSpPr>
        <p:spPr>
          <a:xfrm>
            <a:off x="5918519" y="3857825"/>
            <a:ext cx="7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Print" panose="02000800000000000000" pitchFamily="2" charset="0"/>
              </a:rPr>
              <a:t>0.95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1AFA4C-53D7-7495-2376-B591D42E9C11}"/>
                  </a:ext>
                </a:extLst>
              </p:cNvPr>
              <p:cNvSpPr txBox="1"/>
              <p:nvPr/>
            </p:nvSpPr>
            <p:spPr>
              <a:xfrm>
                <a:off x="-94228" y="4281076"/>
                <a:ext cx="824617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𝑚𝑜𝑟𝑒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𝑑𝑢𝑐𝑘𝑠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𝑐h𝑜𝑜𝑠𝑒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𝑔𝑟𝑒𝑒𝑛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1AFA4C-53D7-7495-2376-B591D42E9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4228" y="4281076"/>
                <a:ext cx="8246177" cy="646331"/>
              </a:xfrm>
              <a:prstGeom prst="rect">
                <a:avLst/>
              </a:prstGeom>
              <a:blipFill>
                <a:blip r:embed="rId8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88EE18-3B72-6B30-779F-C28F8C7F1C8B}"/>
                  </a:ext>
                </a:extLst>
              </p:cNvPr>
              <p:cNvSpPr txBox="1"/>
              <p:nvPr/>
            </p:nvSpPr>
            <p:spPr>
              <a:xfrm>
                <a:off x="6827480" y="508568"/>
                <a:ext cx="155818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(10,0.5)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88EE18-3B72-6B30-779F-C28F8C7F1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480" y="508568"/>
                <a:ext cx="1558187" cy="584775"/>
              </a:xfrm>
              <a:prstGeom prst="rect">
                <a:avLst/>
              </a:prstGeom>
              <a:blipFill>
                <a:blip r:embed="rId87"/>
                <a:stretch>
                  <a:fillRect l="-2419" r="-61290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B29DAE-F277-3782-F793-42139E0DBEFA}"/>
                  </a:ext>
                </a:extLst>
              </p:cNvPr>
              <p:cNvSpPr txBox="1"/>
              <p:nvPr/>
            </p:nvSpPr>
            <p:spPr>
              <a:xfrm>
                <a:off x="7310750" y="4330296"/>
                <a:ext cx="28376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1−0.9893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B29DAE-F277-3782-F793-42139E0DB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750" y="4330296"/>
                <a:ext cx="2837636" cy="584775"/>
              </a:xfrm>
              <a:prstGeom prst="rect">
                <a:avLst/>
              </a:prstGeom>
              <a:blipFill>
                <a:blip r:embed="rId8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FB26156-64C0-AF35-C79F-BFAE059E8506}"/>
                  </a:ext>
                </a:extLst>
              </p:cNvPr>
              <p:cNvSpPr txBox="1"/>
              <p:nvPr/>
            </p:nvSpPr>
            <p:spPr>
              <a:xfrm>
                <a:off x="7243173" y="4829738"/>
                <a:ext cx="28376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=0.0107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FB26156-64C0-AF35-C79F-BFAE059E8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173" y="4829738"/>
                <a:ext cx="2837636" cy="584775"/>
              </a:xfrm>
              <a:prstGeom prst="rect">
                <a:avLst/>
              </a:prstGeom>
              <a:blipFill>
                <a:blip r:embed="rId8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C1854C5-718A-6A3C-9007-A223D054EB9B}"/>
                  </a:ext>
                </a:extLst>
              </p:cNvPr>
              <p:cNvSpPr txBox="1"/>
              <p:nvPr/>
            </p:nvSpPr>
            <p:spPr>
              <a:xfrm>
                <a:off x="664956" y="5764657"/>
                <a:ext cx="28376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0.0107&lt;0.05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C1854C5-718A-6A3C-9007-A223D054E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56" y="5764657"/>
                <a:ext cx="2837636" cy="584775"/>
              </a:xfrm>
              <a:prstGeom prst="rect">
                <a:avLst/>
              </a:prstGeom>
              <a:blipFill>
                <a:blip r:embed="rId90"/>
                <a:stretch>
                  <a:fillRect l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DC6235B1-49ED-0A24-3112-FCC8F8C2F23F}"/>
              </a:ext>
            </a:extLst>
          </p:cNvPr>
          <p:cNvGrpSpPr/>
          <p:nvPr/>
        </p:nvGrpSpPr>
        <p:grpSpPr>
          <a:xfrm>
            <a:off x="6571750" y="2729139"/>
            <a:ext cx="582105" cy="735644"/>
            <a:chOff x="6755264" y="1955329"/>
            <a:chExt cx="302400" cy="43647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40C3DD2-4154-1827-343F-C0A06346B401}"/>
                </a:ext>
              </a:extLst>
            </p:cNvPr>
            <p:cNvCxnSpPr>
              <a:cxnSpLocks/>
            </p:cNvCxnSpPr>
            <p:nvPr/>
          </p:nvCxnSpPr>
          <p:spPr>
            <a:xfrm>
              <a:off x="6834711" y="2151603"/>
              <a:ext cx="0" cy="240196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E5F7E0A-97B8-651A-28F7-094A31561697}"/>
                </a:ext>
              </a:extLst>
            </p:cNvPr>
            <p:cNvGrpSpPr/>
            <p:nvPr/>
          </p:nvGrpSpPr>
          <p:grpSpPr>
            <a:xfrm>
              <a:off x="6755264" y="1955329"/>
              <a:ext cx="302400" cy="129240"/>
              <a:chOff x="5583210" y="3485940"/>
              <a:chExt cx="302400" cy="129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57001755-4314-1AEF-70D0-59DC35505A25}"/>
                      </a:ext>
                    </a:extLst>
                  </p14:cNvPr>
                  <p14:cNvContentPartPr/>
                  <p14:nvPr/>
                </p14:nvContentPartPr>
                <p14:xfrm>
                  <a:off x="5583210" y="3548220"/>
                  <a:ext cx="77400" cy="6660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4FFA4881-83B5-3A6A-F836-491622BE5FFF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5565126" y="3530220"/>
                    <a:ext cx="113207" cy="10224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DEAE521-FFCE-FCAC-5D53-3E1255EDE933}"/>
                  </a:ext>
                </a:extLst>
              </p:cNvPr>
              <p:cNvGrpSpPr/>
              <p:nvPr/>
            </p:nvGrpSpPr>
            <p:grpSpPr>
              <a:xfrm>
                <a:off x="5694450" y="3485940"/>
                <a:ext cx="191160" cy="129240"/>
                <a:chOff x="5694450" y="3485940"/>
                <a:chExt cx="191160" cy="129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3">
                  <p14:nvContentPartPr>
                    <p14:cNvPr id="42" name="Ink 41">
                      <a:extLst>
                        <a:ext uri="{FF2B5EF4-FFF2-40B4-BE49-F238E27FC236}">
                          <a16:creationId xmlns:a16="http://schemas.microsoft.com/office/drawing/2014/main" id="{0F055F79-9F9A-971B-5E13-3CD164342B8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94450" y="3485940"/>
                    <a:ext cx="22320" cy="129240"/>
                  </p14:xfrm>
                </p:contentPart>
              </mc:Choice>
              <mc:Fallback xmlns="">
                <p:pic>
                  <p:nvPicPr>
                    <p:cNvPr id="14" name="Ink 13">
                      <a:extLst>
                        <a:ext uri="{FF2B5EF4-FFF2-40B4-BE49-F238E27FC236}">
                          <a16:creationId xmlns:a16="http://schemas.microsoft.com/office/drawing/2014/main" id="{2E5D341F-3AA4-2175-9155-B729164BF5BE}"/>
                        </a:ext>
                      </a:extLst>
                    </p:cNvPr>
                    <p:cNvPicPr/>
                    <p:nvPr/>
                  </p:nvPicPr>
                  <p:blipFill>
                    <a:blip r:embed="rId94"/>
                    <a:stretch>
                      <a:fillRect/>
                    </a:stretch>
                  </p:blipFill>
                  <p:spPr>
                    <a:xfrm>
                      <a:off x="5676450" y="3467940"/>
                      <a:ext cx="57960" cy="164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5">
                  <p14:nvContentPartPr>
                    <p14:cNvPr id="43" name="Ink 42">
                      <a:extLst>
                        <a:ext uri="{FF2B5EF4-FFF2-40B4-BE49-F238E27FC236}">
                          <a16:creationId xmlns:a16="http://schemas.microsoft.com/office/drawing/2014/main" id="{D82A57E4-5EE6-2903-6A21-52309019DE8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01290" y="3542820"/>
                    <a:ext cx="83520" cy="71640"/>
                  </p14:xfrm>
                </p:contentPart>
              </mc:Choice>
              <mc:Fallback xmlns="">
                <p:pic>
                  <p:nvPicPr>
                    <p:cNvPr id="15" name="Ink 14">
                      <a:extLst>
                        <a:ext uri="{FF2B5EF4-FFF2-40B4-BE49-F238E27FC236}">
                          <a16:creationId xmlns:a16="http://schemas.microsoft.com/office/drawing/2014/main" id="{85D68C92-8FB5-3063-0A4D-E06A2369088D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5683212" y="3524820"/>
                      <a:ext cx="119314" cy="107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7">
                  <p14:nvContentPartPr>
                    <p14:cNvPr id="44" name="Ink 43">
                      <a:extLst>
                        <a:ext uri="{FF2B5EF4-FFF2-40B4-BE49-F238E27FC236}">
                          <a16:creationId xmlns:a16="http://schemas.microsoft.com/office/drawing/2014/main" id="{6061F08E-559D-6B5D-8242-6AEE15AE79E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811450" y="3531660"/>
                    <a:ext cx="74160" cy="77400"/>
                  </p14:xfrm>
                </p:contentPart>
              </mc:Choice>
              <mc:Fallback xmlns="">
                <p:pic>
                  <p:nvPicPr>
                    <p:cNvPr id="16" name="Ink 15">
                      <a:extLst>
                        <a:ext uri="{FF2B5EF4-FFF2-40B4-BE49-F238E27FC236}">
                          <a16:creationId xmlns:a16="http://schemas.microsoft.com/office/drawing/2014/main" id="{A07AD958-1D50-3239-A053-6E779B131A89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5793450" y="3513743"/>
                      <a:ext cx="109800" cy="11287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pic>
        <p:nvPicPr>
          <p:cNvPr id="4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7044CEC8-C3E7-1E81-618D-38124A21B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864461" y="5622710"/>
            <a:ext cx="1160084" cy="107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😐 Neutral Face Emoji">
            <a:extLst>
              <a:ext uri="{FF2B5EF4-FFF2-40B4-BE49-F238E27FC236}">
                <a16:creationId xmlns:a16="http://schemas.microsoft.com/office/drawing/2014/main" id="{89D39E38-0C72-EAF9-6C0C-11B0BF7DEA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889" y="5786172"/>
            <a:ext cx="747227" cy="74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d X Cross Clipart Vector, X Red Cross Png Picture Red, Red Cross Clipart,  X, Red Cross PNG Image For Free Download">
            <a:extLst>
              <a:ext uri="{FF2B5EF4-FFF2-40B4-BE49-F238E27FC236}">
                <a16:creationId xmlns:a16="http://schemas.microsoft.com/office/drawing/2014/main" id="{CCA151FF-D07B-D283-3535-78DEAAB5E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1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861" y="5659564"/>
            <a:ext cx="859009" cy="97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46C4B62-8235-C8EF-72C7-95BEE2CA9482}"/>
                  </a:ext>
                </a:extLst>
              </p14:cNvPr>
              <p14:cNvContentPartPr/>
              <p14:nvPr/>
            </p14:nvContentPartPr>
            <p14:xfrm rot="18196903">
              <a:off x="5783843" y="4956922"/>
              <a:ext cx="269351" cy="1051136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46C4B62-8235-C8EF-72C7-95BEE2CA948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 rot="18196903">
                <a:off x="5720826" y="4894012"/>
                <a:ext cx="395024" cy="1176596"/>
              </a:xfrm>
              <a:prstGeom prst="rect">
                <a:avLst/>
              </a:prstGeom>
            </p:spPr>
          </p:pic>
        </mc:Fallback>
      </mc:AlternateContent>
      <p:pic>
        <p:nvPicPr>
          <p:cNvPr id="4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2F939C95-34FA-B586-D0A7-4729A64B4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652774" y="5622710"/>
            <a:ext cx="1212514" cy="11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Love PNG Emoji - Love Heart Sticker – Free Download">
            <a:extLst>
              <a:ext uri="{FF2B5EF4-FFF2-40B4-BE49-F238E27FC236}">
                <a16:creationId xmlns:a16="http://schemas.microsoft.com/office/drawing/2014/main" id="{69F2D384-1595-6CE3-A6D5-A86520E99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101" y="5751685"/>
            <a:ext cx="882165" cy="88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59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99FE-8B8C-9E1F-1814-2F33FDE4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F3390-47EE-69EE-7881-6A5EDC20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668" y="2754312"/>
            <a:ext cx="961072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Segoe Print"/>
                <a:cs typeface="Calibri" panose="020F0502020204030204"/>
              </a:rPr>
              <a:t>There </a:t>
            </a:r>
            <a:r>
              <a:rPr lang="en-GB" sz="3600" b="1" dirty="0">
                <a:latin typeface="Segoe Print"/>
                <a:cs typeface="Calibri" panose="020F0502020204030204"/>
              </a:rPr>
              <a:t>is sufficient evidence</a:t>
            </a:r>
            <a:r>
              <a:rPr lang="en-GB" sz="3600" dirty="0">
                <a:latin typeface="Segoe Print"/>
                <a:cs typeface="Calibri" panose="020F0502020204030204"/>
              </a:rPr>
              <a:t> to reject our original idea and support the claim that female mallards prefer green bread.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6614514-1A0F-6958-C9CE-3964A10749C5}"/>
                  </a:ext>
                </a:extLst>
              </p:cNvPr>
              <p:cNvSpPr txBox="1"/>
              <p:nvPr/>
            </p:nvSpPr>
            <p:spPr>
              <a:xfrm>
                <a:off x="1998456" y="990251"/>
                <a:ext cx="28376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0.0107&lt;0.05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6614514-1A0F-6958-C9CE-3964A1074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456" y="990251"/>
                <a:ext cx="283763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11D14176-1C50-2234-5655-BBAD99907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197961" y="848304"/>
            <a:ext cx="1160084" cy="107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😐 Neutral Face Emoji">
            <a:extLst>
              <a:ext uri="{FF2B5EF4-FFF2-40B4-BE49-F238E27FC236}">
                <a16:creationId xmlns:a16="http://schemas.microsoft.com/office/drawing/2014/main" id="{029882BB-1876-5F67-28BC-99FD01D551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389" y="1011766"/>
            <a:ext cx="747227" cy="74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d X Cross Clipart Vector, X Red Cross Png Picture Red, Red Cross Clipart,  X, Red Cross PNG Image For Free Download">
            <a:extLst>
              <a:ext uri="{FF2B5EF4-FFF2-40B4-BE49-F238E27FC236}">
                <a16:creationId xmlns:a16="http://schemas.microsoft.com/office/drawing/2014/main" id="{5A014658-6D48-CB7B-3581-C02F87547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361" y="885158"/>
            <a:ext cx="859009" cy="97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D8D0D08-0B4F-D563-00E7-090A9B58CE65}"/>
                  </a:ext>
                </a:extLst>
              </p14:cNvPr>
              <p14:cNvContentPartPr/>
              <p14:nvPr/>
            </p14:nvContentPartPr>
            <p14:xfrm rot="18196903">
              <a:off x="7260218" y="242047"/>
              <a:ext cx="269351" cy="1051136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D8D0D08-0B4F-D563-00E7-090A9B58CE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8196903">
                <a:off x="7197201" y="179137"/>
                <a:ext cx="395024" cy="1176596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0646A4F4-33C6-0114-B469-CF898AB16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7986274" y="848304"/>
            <a:ext cx="1212514" cy="11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Love PNG Emoji - Love Heart Sticker – Free Download">
            <a:extLst>
              <a:ext uri="{FF2B5EF4-FFF2-40B4-BE49-F238E27FC236}">
                <a16:creationId xmlns:a16="http://schemas.microsoft.com/office/drawing/2014/main" id="{20C10A2E-60B6-4B0A-65C9-3A16745C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601" y="977279"/>
            <a:ext cx="882165" cy="88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8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A956-9B95-AF6E-15BB-314C1270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2">
                <a:extLst>
                  <a:ext uri="{FF2B5EF4-FFF2-40B4-BE49-F238E27FC236}">
                    <a16:creationId xmlns:a16="http://schemas.microsoft.com/office/drawing/2014/main" id="{39E5348F-2979-08EF-F4DB-6ABBCFBA9CB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4026377"/>
                  </p:ext>
                </p:extLst>
              </p:nvPr>
            </p:nvGraphicFramePr>
            <p:xfrm>
              <a:off x="10069487" y="240151"/>
              <a:ext cx="2000250" cy="44500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09625">
                      <a:extLst>
                        <a:ext uri="{9D8B030D-6E8A-4147-A177-3AD203B41FA5}">
                          <a16:colId xmlns:a16="http://schemas.microsoft.com/office/drawing/2014/main" val="124450666"/>
                        </a:ext>
                      </a:extLst>
                    </a:gridCol>
                    <a:gridCol w="1190625">
                      <a:extLst>
                        <a:ext uri="{9D8B030D-6E8A-4147-A177-3AD203B41FA5}">
                          <a16:colId xmlns:a16="http://schemas.microsoft.com/office/drawing/2014/main" val="3231140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3271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9.7×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4556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0.0107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336727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0.0546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92276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001718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686274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0.3769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4142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0.6230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615228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0.8281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43972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0.9453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6315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0.9892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2915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0.9990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0940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418618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2">
                <a:extLst>
                  <a:ext uri="{FF2B5EF4-FFF2-40B4-BE49-F238E27FC236}">
                    <a16:creationId xmlns:a16="http://schemas.microsoft.com/office/drawing/2014/main" id="{39E5348F-2979-08EF-F4DB-6ABBCFBA9CB3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10069487" y="240151"/>
              <a:ext cx="1676456" cy="44500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99824">
                      <a:extLst>
                        <a:ext uri="{9D8B030D-6E8A-4147-A177-3AD203B41FA5}">
                          <a16:colId xmlns:a16="http://schemas.microsoft.com/office/drawing/2014/main" val="124450666"/>
                        </a:ext>
                      </a:extLst>
                    </a:gridCol>
                    <a:gridCol w="1076632">
                      <a:extLst>
                        <a:ext uri="{9D8B030D-6E8A-4147-A177-3AD203B41FA5}">
                          <a16:colId xmlns:a16="http://schemas.microsoft.com/office/drawing/2014/main" val="32311409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r="-179167" b="-11379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l="-56471" r="-1176" b="-11379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32710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2"/>
                          <a:stretch>
                            <a:fillRect l="-56471" t="-96667" r="-1176" b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556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0.0107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336727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0.0546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92276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001718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686274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0.3769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4142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0.6230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615228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0.8281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43972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7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0.9453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6315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0.9892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2915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9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0.9990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0940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4186183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94A07418-C1AC-1180-9497-9F268DC58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964305" y="51759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62781EA-8D6C-C309-5C91-4DB45CE29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2140052" y="508568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D5D9615E-7B3C-F063-7F12-DDBAC3FE1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268756" y="517596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710ACFF5-E74E-9964-EF2A-5B5727226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444503" y="532220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3BC3E9DE-5EE4-5E91-F857-779F15537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620250" y="532220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A390AC33-8533-1879-8B38-4A59C3A170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964305" y="1593201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E4FF8D85-191E-699E-B6C6-B3196AD64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2140052" y="1584173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E516F9C5-3F84-E4B9-269E-2896B68846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3248284" y="1584172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65CF00EA-F421-96C0-1DF6-346D3F95D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4424031" y="1607825"/>
            <a:ext cx="95150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Who Made That Sliced Bread? - The New York Times">
            <a:extLst>
              <a:ext uri="{FF2B5EF4-FFF2-40B4-BE49-F238E27FC236}">
                <a16:creationId xmlns:a16="http://schemas.microsoft.com/office/drawing/2014/main" id="{C9E73F8F-806B-DE57-AD43-C2993E3D1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t="6140" r="17022" b="15005"/>
          <a:stretch/>
        </p:blipFill>
        <p:spPr bwMode="auto">
          <a:xfrm>
            <a:off x="5620250" y="1622449"/>
            <a:ext cx="982120" cy="8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BF2C034A-4345-5BDE-1E44-239146404D2E}"/>
              </a:ext>
            </a:extLst>
          </p:cNvPr>
          <p:cNvSpPr/>
          <p:nvPr/>
        </p:nvSpPr>
        <p:spPr>
          <a:xfrm>
            <a:off x="487063" y="3448569"/>
            <a:ext cx="6389225" cy="358816"/>
          </a:xfrm>
          <a:custGeom>
            <a:avLst/>
            <a:gdLst>
              <a:gd name="connsiteX0" fmla="*/ 0 w 6389225"/>
              <a:gd name="connsiteY0" fmla="*/ 277793 h 358816"/>
              <a:gd name="connsiteX1" fmla="*/ 0 w 6389225"/>
              <a:gd name="connsiteY1" fmla="*/ 0 h 358816"/>
              <a:gd name="connsiteX2" fmla="*/ 6389225 w 6389225"/>
              <a:gd name="connsiteY2" fmla="*/ 0 h 358816"/>
              <a:gd name="connsiteX3" fmla="*/ 6389225 w 6389225"/>
              <a:gd name="connsiteY3" fmla="*/ 358816 h 35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9225" h="358816">
                <a:moveTo>
                  <a:pt x="0" y="277793"/>
                </a:moveTo>
                <a:lnTo>
                  <a:pt x="0" y="0"/>
                </a:lnTo>
                <a:lnTo>
                  <a:pt x="6389225" y="0"/>
                </a:lnTo>
                <a:lnTo>
                  <a:pt x="6389225" y="358816"/>
                </a:ln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3FBEB2-2755-5DA2-EBBC-07B34794D55D}"/>
              </a:ext>
            </a:extLst>
          </p:cNvPr>
          <p:cNvSpPr txBox="1"/>
          <p:nvPr/>
        </p:nvSpPr>
        <p:spPr>
          <a:xfrm>
            <a:off x="317301" y="3757656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7F944B-874D-4FCC-437B-A1CC92D522E8}"/>
              </a:ext>
            </a:extLst>
          </p:cNvPr>
          <p:cNvSpPr txBox="1"/>
          <p:nvPr/>
        </p:nvSpPr>
        <p:spPr>
          <a:xfrm>
            <a:off x="6679368" y="3873752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71FA78-8042-7857-2B7D-86A5C0081901}"/>
              </a:ext>
            </a:extLst>
          </p:cNvPr>
          <p:cNvGrpSpPr/>
          <p:nvPr/>
        </p:nvGrpSpPr>
        <p:grpSpPr>
          <a:xfrm>
            <a:off x="3394434" y="3093174"/>
            <a:ext cx="574482" cy="627930"/>
            <a:chOff x="5852286" y="2004909"/>
            <a:chExt cx="298440" cy="372561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B12B7B6-B6F8-34AA-FAE7-0C1D47523AD5}"/>
                </a:ext>
              </a:extLst>
            </p:cNvPr>
            <p:cNvCxnSpPr>
              <a:cxnSpLocks/>
            </p:cNvCxnSpPr>
            <p:nvPr/>
          </p:nvCxnSpPr>
          <p:spPr>
            <a:xfrm>
              <a:off x="6006940" y="2137274"/>
              <a:ext cx="0" cy="24019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E227DB3-EEFA-C7A3-8287-88278AB672C5}"/>
                </a:ext>
              </a:extLst>
            </p:cNvPr>
            <p:cNvGrpSpPr/>
            <p:nvPr/>
          </p:nvGrpSpPr>
          <p:grpSpPr>
            <a:xfrm>
              <a:off x="5852286" y="2004909"/>
              <a:ext cx="298440" cy="113400"/>
              <a:chOff x="9461782" y="3553604"/>
              <a:chExt cx="298440" cy="113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0B8D8C33-9E1A-7056-4AB6-5CFD1D08E801}"/>
                      </a:ext>
                    </a:extLst>
                  </p14:cNvPr>
                  <p14:cNvContentPartPr/>
                  <p14:nvPr/>
                </p14:nvContentPartPr>
                <p14:xfrm>
                  <a:off x="9461782" y="3553604"/>
                  <a:ext cx="104040" cy="83520"/>
                </p14:xfrm>
              </p:contentPart>
            </mc:Choice>
            <mc:Fallback xmlns="">
              <p:pic>
                <p:nvPicPr>
                  <p:cNvPr id="166" name="Ink 165">
                    <a:extLst>
                      <a:ext uri="{FF2B5EF4-FFF2-40B4-BE49-F238E27FC236}">
                        <a16:creationId xmlns:a16="http://schemas.microsoft.com/office/drawing/2014/main" id="{0C66E89F-07EC-0BC1-1B13-9CABC26D1E57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9443782" y="3535604"/>
                    <a:ext cx="139680" cy="11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7E5630CD-D107-988E-B2EE-43FB7FBF48B1}"/>
                      </a:ext>
                    </a:extLst>
                  </p14:cNvPr>
                  <p14:cNvContentPartPr/>
                  <p14:nvPr/>
                </p14:nvContentPartPr>
                <p14:xfrm>
                  <a:off x="9601822" y="3568364"/>
                  <a:ext cx="44640" cy="60120"/>
                </p14:xfrm>
              </p:contentPart>
            </mc:Choice>
            <mc:Fallback xmlns="">
              <p:pic>
                <p:nvPicPr>
                  <p:cNvPr id="167" name="Ink 166">
                    <a:extLst>
                      <a:ext uri="{FF2B5EF4-FFF2-40B4-BE49-F238E27FC236}">
                        <a16:creationId xmlns:a16="http://schemas.microsoft.com/office/drawing/2014/main" id="{F100EA0C-6776-8D23-0FFA-BD55714A5305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9583822" y="3550364"/>
                    <a:ext cx="80280" cy="95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9105B27F-A3D4-4B87-4E29-2562D7CA86E4}"/>
                      </a:ext>
                    </a:extLst>
                  </p14:cNvPr>
                  <p14:cNvContentPartPr/>
                  <p14:nvPr/>
                </p14:nvContentPartPr>
                <p14:xfrm>
                  <a:off x="9575902" y="3582044"/>
                  <a:ext cx="74880" cy="48600"/>
                </p14:xfrm>
              </p:contentPart>
            </mc:Choice>
            <mc:Fallback xmlns="">
              <p:pic>
                <p:nvPicPr>
                  <p:cNvPr id="171" name="Ink 170">
                    <a:extLst>
                      <a:ext uri="{FF2B5EF4-FFF2-40B4-BE49-F238E27FC236}">
                        <a16:creationId xmlns:a16="http://schemas.microsoft.com/office/drawing/2014/main" id="{8F1285C4-5C93-BEC2-DDF9-A14CF36BE238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9557902" y="3564044"/>
                    <a:ext cx="110520" cy="8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8FE15709-76A2-A43C-537C-81F230A992D1}"/>
                      </a:ext>
                    </a:extLst>
                  </p14:cNvPr>
                  <p14:cNvContentPartPr/>
                  <p14:nvPr/>
                </p14:nvContentPartPr>
                <p14:xfrm>
                  <a:off x="9697222" y="3586364"/>
                  <a:ext cx="7560" cy="80640"/>
                </p14:xfrm>
              </p:contentPart>
            </mc:Choice>
            <mc:Fallback xmlns="">
              <p:pic>
                <p:nvPicPr>
                  <p:cNvPr id="172" name="Ink 171">
                    <a:extLst>
                      <a:ext uri="{FF2B5EF4-FFF2-40B4-BE49-F238E27FC236}">
                        <a16:creationId xmlns:a16="http://schemas.microsoft.com/office/drawing/2014/main" id="{21534666-FBE2-1273-8D45-6BF5FB049054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9678322" y="3568364"/>
                    <a:ext cx="44982" cy="11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20813D6B-6CDC-4726-0A07-3A9C0A6F5CE1}"/>
                      </a:ext>
                    </a:extLst>
                  </p14:cNvPr>
                  <p14:cNvContentPartPr/>
                  <p14:nvPr/>
                </p14:nvContentPartPr>
                <p14:xfrm>
                  <a:off x="9694702" y="3566924"/>
                  <a:ext cx="65520" cy="4860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9993F5C1-4C61-91A3-071B-7F35F883746D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9676702" y="3548924"/>
                    <a:ext cx="101160" cy="842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62A18D1-B21B-06CA-97B6-BB9976B56F0B}"/>
              </a:ext>
            </a:extLst>
          </p:cNvPr>
          <p:cNvSpPr txBox="1"/>
          <p:nvPr/>
        </p:nvSpPr>
        <p:spPr>
          <a:xfrm>
            <a:off x="3445510" y="3665454"/>
            <a:ext cx="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0.5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7519CD7-AD3E-0EA4-E0CF-32FA617AD2A6}"/>
              </a:ext>
            </a:extLst>
          </p:cNvPr>
          <p:cNvCxnSpPr>
            <a:cxnSpLocks/>
          </p:cNvCxnSpPr>
          <p:nvPr/>
        </p:nvCxnSpPr>
        <p:spPr>
          <a:xfrm>
            <a:off x="6225962" y="3158019"/>
            <a:ext cx="0" cy="658923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0E6772-CF3D-003F-5BB7-6638A572707C}"/>
              </a:ext>
            </a:extLst>
          </p:cNvPr>
          <p:cNvCxnSpPr>
            <a:cxnSpLocks/>
            <a:stCxn id="14" idx="1"/>
            <a:endCxn id="14" idx="2"/>
          </p:cNvCxnSpPr>
          <p:nvPr/>
        </p:nvCxnSpPr>
        <p:spPr>
          <a:xfrm>
            <a:off x="487063" y="3448569"/>
            <a:ext cx="6389225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85000">
                  <a:schemeClr val="accent2">
                    <a:lumMod val="97000"/>
                    <a:lumOff val="3000"/>
                  </a:schemeClr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EE897C3-1881-C5AD-8CB8-C8AC623B6496}"/>
              </a:ext>
            </a:extLst>
          </p:cNvPr>
          <p:cNvSpPr txBox="1"/>
          <p:nvPr/>
        </p:nvSpPr>
        <p:spPr>
          <a:xfrm>
            <a:off x="5918519" y="3857825"/>
            <a:ext cx="7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egoe Print" panose="02000800000000000000" pitchFamily="2" charset="0"/>
              </a:rPr>
              <a:t>0.95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88EE18-3B72-6B30-779F-C28F8C7F1C8B}"/>
                  </a:ext>
                </a:extLst>
              </p:cNvPr>
              <p:cNvSpPr txBox="1"/>
              <p:nvPr/>
            </p:nvSpPr>
            <p:spPr>
              <a:xfrm>
                <a:off x="6827480" y="508568"/>
                <a:ext cx="155818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(10,0.5)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88EE18-3B72-6B30-779F-C28F8C7F1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480" y="508568"/>
                <a:ext cx="1558187" cy="584775"/>
              </a:xfrm>
              <a:prstGeom prst="rect">
                <a:avLst/>
              </a:prstGeom>
              <a:blipFill>
                <a:blip r:embed="rId86"/>
                <a:stretch>
                  <a:fillRect l="-2419" r="-61290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7044CEC8-C3E7-1E81-618D-38124A21B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5261881" y="2643393"/>
            <a:ext cx="815115" cy="75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😐 Neutral Face Emoji">
            <a:extLst>
              <a:ext uri="{FF2B5EF4-FFF2-40B4-BE49-F238E27FC236}">
                <a16:creationId xmlns:a16="http://schemas.microsoft.com/office/drawing/2014/main" id="{89D39E38-0C72-EAF9-6C0C-11B0BF7DEA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924" y="2807206"/>
            <a:ext cx="525027" cy="52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St Patrick's Day Green Bread – Flour To BreadFlour To Bread">
            <a:extLst>
              <a:ext uri="{FF2B5EF4-FFF2-40B4-BE49-F238E27FC236}">
                <a16:creationId xmlns:a16="http://schemas.microsoft.com/office/drawing/2014/main" id="{2F939C95-34FA-B586-D0A7-4729A64B4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2969" r="6652" b="6267"/>
          <a:stretch/>
        </p:blipFill>
        <p:spPr bwMode="auto">
          <a:xfrm>
            <a:off x="6319280" y="2639385"/>
            <a:ext cx="815356" cy="75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Love PNG Emoji - Love Heart Sticker – Free Download">
            <a:extLst>
              <a:ext uri="{FF2B5EF4-FFF2-40B4-BE49-F238E27FC236}">
                <a16:creationId xmlns:a16="http://schemas.microsoft.com/office/drawing/2014/main" id="{69F2D384-1595-6CE3-A6D5-A86520E99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352" y="2720258"/>
            <a:ext cx="593212" cy="59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541922-8FD5-D836-DBDC-232E7F0C18FB}"/>
              </a:ext>
            </a:extLst>
          </p:cNvPr>
          <p:cNvSpPr txBox="1"/>
          <p:nvPr/>
        </p:nvSpPr>
        <p:spPr>
          <a:xfrm>
            <a:off x="337554" y="5073171"/>
            <a:ext cx="1101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Print" panose="02000600000000000000" pitchFamily="2" charset="0"/>
              </a:rPr>
              <a:t>How many in my sample need to choose green for the probability to be less than 5%?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77EA2F-D304-48A0-A493-0FD87C8D64B9}"/>
                  </a:ext>
                </a:extLst>
              </p:cNvPr>
              <p:cNvSpPr txBox="1"/>
              <p:nvPr/>
            </p:nvSpPr>
            <p:spPr>
              <a:xfrm>
                <a:off x="1170551" y="4067105"/>
                <a:ext cx="824617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≥8</m:t>
                          </m:r>
                        </m:e>
                      </m:d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=0.0547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77EA2F-D304-48A0-A493-0FD87C8D6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551" y="4067105"/>
                <a:ext cx="8246177" cy="830997"/>
              </a:xfrm>
              <a:prstGeom prst="rect">
                <a:avLst/>
              </a:prstGeom>
              <a:blipFill>
                <a:blip r:embed="rId9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8FB4E8-C528-0677-B326-25893C5EEE7E}"/>
                  </a:ext>
                </a:extLst>
              </p:cNvPr>
              <p:cNvSpPr txBox="1"/>
              <p:nvPr/>
            </p:nvSpPr>
            <p:spPr>
              <a:xfrm>
                <a:off x="5580272" y="4148412"/>
                <a:ext cx="279415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≥9</m:t>
                          </m:r>
                        </m:e>
                      </m:d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=0.0107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8FB4E8-C528-0677-B326-25893C5EE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272" y="4148412"/>
                <a:ext cx="2794155" cy="830997"/>
              </a:xfrm>
              <a:prstGeom prst="rect">
                <a:avLst/>
              </a:prstGeom>
              <a:blipFill>
                <a:blip r:embed="rId9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0DA0F66C-9B4E-E53B-508A-EFEAD3D41E9A}"/>
              </a:ext>
            </a:extLst>
          </p:cNvPr>
          <p:cNvSpPr txBox="1"/>
          <p:nvPr/>
        </p:nvSpPr>
        <p:spPr>
          <a:xfrm>
            <a:off x="5127812" y="5708651"/>
            <a:ext cx="6679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egoe Print" panose="02000600000000000000" pitchFamily="2" charset="0"/>
              </a:rPr>
              <a:t>So 9 or more needed to choose green to be less than 5% likely </a:t>
            </a:r>
          </a:p>
        </p:txBody>
      </p:sp>
    </p:spTree>
    <p:extLst>
      <p:ext uri="{BB962C8B-B14F-4D97-AF65-F5344CB8AC3E}">
        <p14:creationId xmlns:p14="http://schemas.microsoft.com/office/powerpoint/2010/main" val="293550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2c7fe3-4f22-4821-900f-7a4a47fe3e75" xsi:nil="true"/>
    <lcf76f155ced4ddcb4097134ff3c332f xmlns="63e0d1cc-2c57-4a8b-b38e-c7cbc297e85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5C4E631395D14496F07E0648FCC8D8" ma:contentTypeVersion="16" ma:contentTypeDescription="Create a new document." ma:contentTypeScope="" ma:versionID="42e1954836ec425552d4c41baa8f7561">
  <xsd:schema xmlns:xsd="http://www.w3.org/2001/XMLSchema" xmlns:xs="http://www.w3.org/2001/XMLSchema" xmlns:p="http://schemas.microsoft.com/office/2006/metadata/properties" xmlns:ns2="63e0d1cc-2c57-4a8b-b38e-c7cbc297e85b" xmlns:ns3="672c7fe3-4f22-4821-900f-7a4a47fe3e75" targetNamespace="http://schemas.microsoft.com/office/2006/metadata/properties" ma:root="true" ma:fieldsID="59998b588e7340dcf6de897486c2ef74" ns2:_="" ns3:_="">
    <xsd:import namespace="63e0d1cc-2c57-4a8b-b38e-c7cbc297e85b"/>
    <xsd:import namespace="672c7fe3-4f22-4821-900f-7a4a47fe3e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0d1cc-2c57-4a8b-b38e-c7cbc297e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8b281fd-f0ff-4b79-892a-504064d5e7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2c7fe3-4f22-4821-900f-7a4a47fe3e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fc750b9-fd6e-433f-a833-aad01ed37837}" ma:internalName="TaxCatchAll" ma:showField="CatchAllData" ma:web="672c7fe3-4f22-4821-900f-7a4a47fe3e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F311F4-7338-4C5F-8CD6-1E7277D05A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BB37D5-7394-44F8-B1C3-F6967008BC8A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63e0d1cc-2c57-4a8b-b38e-c7cbc297e85b"/>
    <ds:schemaRef ds:uri="http://purl.org/dc/terms/"/>
    <ds:schemaRef ds:uri="672c7fe3-4f22-4821-900f-7a4a47fe3e75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AEC329A-3D7E-439A-B271-7150BB735D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e0d1cc-2c57-4a8b-b38e-c7cbc297e85b"/>
    <ds:schemaRef ds:uri="672c7fe3-4f22-4821-900f-7a4a47fe3e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277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Probabilities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27</cp:revision>
  <dcterms:created xsi:type="dcterms:W3CDTF">2023-03-27T12:46:17Z</dcterms:created>
  <dcterms:modified xsi:type="dcterms:W3CDTF">2023-03-28T06:47:07Z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0x010100915C4E631395D14496F07E0648FCC8D8</vt:lpwstr>
  </property>
  <property fmtid="{D5CDD505-2E9C-101B-9397-08002B2CF9AE}" pid="3" name="MediaServiceImageTags">
    <vt:lpwstr/>
  </property>
</Properties>
</file>