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943" r:id="rId2"/>
    <p:sldId id="944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7D7C54-E8E6-8E47-9648-19CCD9059A4D}" v="2" dt="2023-05-25T17:18:28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2"/>
    <p:restoredTop sz="94699"/>
  </p:normalViewPr>
  <p:slideViewPr>
    <p:cSldViewPr snapToGrid="0" snapToObjects="1" showGuides="1">
      <p:cViewPr varScale="1">
        <p:scale>
          <a:sx n="105" d="100"/>
          <a:sy n="105" d="100"/>
        </p:scale>
        <p:origin x="200" y="37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Cooper" userId="02377298a91b593d" providerId="LiveId" clId="{637D7C54-E8E6-8E47-9648-19CCD9059A4D}"/>
    <pc:docChg chg="addSld modSld">
      <pc:chgData name="Nikki Cooper" userId="02377298a91b593d" providerId="LiveId" clId="{637D7C54-E8E6-8E47-9648-19CCD9059A4D}" dt="2023-05-25T17:18:28.942" v="18"/>
      <pc:docMkLst>
        <pc:docMk/>
      </pc:docMkLst>
      <pc:sldChg chg="modSp mod">
        <pc:chgData name="Nikki Cooper" userId="02377298a91b593d" providerId="LiveId" clId="{637D7C54-E8E6-8E47-9648-19CCD9059A4D}" dt="2023-05-25T17:18:13.084" v="15" actId="20577"/>
        <pc:sldMkLst>
          <pc:docMk/>
          <pc:sldMk cId="3454194431" sldId="943"/>
        </pc:sldMkLst>
        <pc:graphicFrameChg chg="modGraphic">
          <ac:chgData name="Nikki Cooper" userId="02377298a91b593d" providerId="LiveId" clId="{637D7C54-E8E6-8E47-9648-19CCD9059A4D}" dt="2023-05-25T17:17:41.929" v="1" actId="20577"/>
          <ac:graphicFrameMkLst>
            <pc:docMk/>
            <pc:sldMk cId="3454194431" sldId="943"/>
            <ac:graphicFrameMk id="2" creationId="{B2EE1423-C316-F6E3-208B-7E57876FE045}"/>
          </ac:graphicFrameMkLst>
        </pc:graphicFrameChg>
        <pc:graphicFrameChg chg="modGraphic">
          <ac:chgData name="Nikki Cooper" userId="02377298a91b593d" providerId="LiveId" clId="{637D7C54-E8E6-8E47-9648-19CCD9059A4D}" dt="2023-05-25T17:17:55.832" v="9" actId="20577"/>
          <ac:graphicFrameMkLst>
            <pc:docMk/>
            <pc:sldMk cId="3454194431" sldId="943"/>
            <ac:graphicFrameMk id="3" creationId="{13FE58B0-2576-E330-3027-96E4D2FE97F9}"/>
          </ac:graphicFrameMkLst>
        </pc:graphicFrameChg>
        <pc:graphicFrameChg chg="modGraphic">
          <ac:chgData name="Nikki Cooper" userId="02377298a91b593d" providerId="LiveId" clId="{637D7C54-E8E6-8E47-9648-19CCD9059A4D}" dt="2023-05-25T17:17:45.497" v="3" actId="20577"/>
          <ac:graphicFrameMkLst>
            <pc:docMk/>
            <pc:sldMk cId="3454194431" sldId="943"/>
            <ac:graphicFrameMk id="4" creationId="{47597555-08DE-DA6D-F73E-A555F9C0DC10}"/>
          </ac:graphicFrameMkLst>
        </pc:graphicFrameChg>
        <pc:graphicFrameChg chg="modGraphic">
          <ac:chgData name="Nikki Cooper" userId="02377298a91b593d" providerId="LiveId" clId="{637D7C54-E8E6-8E47-9648-19CCD9059A4D}" dt="2023-05-25T17:18:01.090" v="11" actId="20577"/>
          <ac:graphicFrameMkLst>
            <pc:docMk/>
            <pc:sldMk cId="3454194431" sldId="943"/>
            <ac:graphicFrameMk id="5" creationId="{D000E51E-95C7-FF75-6B5B-CF3864EB6FAB}"/>
          </ac:graphicFrameMkLst>
        </pc:graphicFrameChg>
        <pc:graphicFrameChg chg="modGraphic">
          <ac:chgData name="Nikki Cooper" userId="02377298a91b593d" providerId="LiveId" clId="{637D7C54-E8E6-8E47-9648-19CCD9059A4D}" dt="2023-05-25T17:17:49.200" v="5" actId="20577"/>
          <ac:graphicFrameMkLst>
            <pc:docMk/>
            <pc:sldMk cId="3454194431" sldId="943"/>
            <ac:graphicFrameMk id="6" creationId="{E8509200-F183-82F7-3182-78AC0D0D2B9F}"/>
          </ac:graphicFrameMkLst>
        </pc:graphicFrameChg>
        <pc:graphicFrameChg chg="modGraphic">
          <ac:chgData name="Nikki Cooper" userId="02377298a91b593d" providerId="LiveId" clId="{637D7C54-E8E6-8E47-9648-19CCD9059A4D}" dt="2023-05-25T17:18:08.689" v="13" actId="20577"/>
          <ac:graphicFrameMkLst>
            <pc:docMk/>
            <pc:sldMk cId="3454194431" sldId="943"/>
            <ac:graphicFrameMk id="7" creationId="{7FD378BD-AA8B-62E6-ED3C-27F2BBEAE6AF}"/>
          </ac:graphicFrameMkLst>
        </pc:graphicFrameChg>
        <pc:graphicFrameChg chg="modGraphic">
          <ac:chgData name="Nikki Cooper" userId="02377298a91b593d" providerId="LiveId" clId="{637D7C54-E8E6-8E47-9648-19CCD9059A4D}" dt="2023-05-25T17:17:51.866" v="7" actId="20577"/>
          <ac:graphicFrameMkLst>
            <pc:docMk/>
            <pc:sldMk cId="3454194431" sldId="943"/>
            <ac:graphicFrameMk id="8" creationId="{39A0A8A9-669C-43FD-1117-B314AA9E6803}"/>
          </ac:graphicFrameMkLst>
        </pc:graphicFrameChg>
        <pc:graphicFrameChg chg="modGraphic">
          <ac:chgData name="Nikki Cooper" userId="02377298a91b593d" providerId="LiveId" clId="{637D7C54-E8E6-8E47-9648-19CCD9059A4D}" dt="2023-05-25T17:18:13.084" v="15" actId="20577"/>
          <ac:graphicFrameMkLst>
            <pc:docMk/>
            <pc:sldMk cId="3454194431" sldId="943"/>
            <ac:graphicFrameMk id="9" creationId="{DF897BDE-359F-95E3-302B-BE2992787AB5}"/>
          </ac:graphicFrameMkLst>
        </pc:graphicFrameChg>
      </pc:sldChg>
      <pc:sldChg chg="addSp modSp new">
        <pc:chgData name="Nikki Cooper" userId="02377298a91b593d" providerId="LiveId" clId="{637D7C54-E8E6-8E47-9648-19CCD9059A4D}" dt="2023-05-25T17:18:28.942" v="18"/>
        <pc:sldMkLst>
          <pc:docMk/>
          <pc:sldMk cId="757144549" sldId="944"/>
        </pc:sldMkLst>
        <pc:graphicFrameChg chg="add mod">
          <ac:chgData name="Nikki Cooper" userId="02377298a91b593d" providerId="LiveId" clId="{637D7C54-E8E6-8E47-9648-19CCD9059A4D}" dt="2023-05-25T17:18:23.063" v="17"/>
          <ac:graphicFrameMkLst>
            <pc:docMk/>
            <pc:sldMk cId="757144549" sldId="944"/>
            <ac:graphicFrameMk id="2" creationId="{13751D7B-67D6-F144-E895-DEA1C96A5E74}"/>
          </ac:graphicFrameMkLst>
        </pc:graphicFrameChg>
        <pc:graphicFrameChg chg="add mod">
          <ac:chgData name="Nikki Cooper" userId="02377298a91b593d" providerId="LiveId" clId="{637D7C54-E8E6-8E47-9648-19CCD9059A4D}" dt="2023-05-25T17:18:23.063" v="17"/>
          <ac:graphicFrameMkLst>
            <pc:docMk/>
            <pc:sldMk cId="757144549" sldId="944"/>
            <ac:graphicFrameMk id="3" creationId="{F8EB1486-8736-C699-3509-64593FD913D0}"/>
          </ac:graphicFrameMkLst>
        </pc:graphicFrameChg>
        <pc:picChg chg="add mod">
          <ac:chgData name="Nikki Cooper" userId="02377298a91b593d" providerId="LiveId" clId="{637D7C54-E8E6-8E47-9648-19CCD9059A4D}" dt="2023-05-25T17:18:28.942" v="18"/>
          <ac:picMkLst>
            <pc:docMk/>
            <pc:sldMk cId="757144549" sldId="944"/>
            <ac:picMk id="45" creationId="{2B83C1B3-A3E4-5D85-8C88-0E37B2E7D744}"/>
          </ac:picMkLst>
        </pc:pic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" creationId="{012BBF06-DB8E-A0CC-A1E9-B5D6D3346125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5" creationId="{79B027D8-535E-8A73-E890-B271D5177E93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6" creationId="{C86BF478-0ACD-E070-6C2C-559EB27DBCB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7" creationId="{CD044341-F7D0-0DAF-8DFD-D5EAA56DF16F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8" creationId="{2F9C9C63-2CCE-A14C-DD46-DC435E4BDD5A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9" creationId="{C353FCEE-8316-8D83-373C-8C2571337616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0" creationId="{A437010C-9821-E211-BD57-D2C2A8F534BA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1" creationId="{3E02C408-D59C-9FCE-F594-8BB66B85E25D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2" creationId="{7C32E138-DF88-7AC9-6BFA-650288C1A6DF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3" creationId="{1CF492D6-D599-1863-EFFA-BDA4D02A1BD6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4" creationId="{13EF05A4-FCE8-E300-D184-ABDBA1537678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5" creationId="{A13D0440-1837-3127-4635-7924B18E7A4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6" creationId="{262BFAB2-6787-2C11-9199-8805D2DA8459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7" creationId="{C781AA08-95E6-E7AE-8CED-08FDF38B1D77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8" creationId="{574A22FD-5B90-8859-A117-1724F159437C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19" creationId="{EAD1144C-54ED-3379-FA62-38EC23FD8C75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0" creationId="{F03B69ED-EE4D-8540-C402-5AF5C6619B0B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1" creationId="{00738947-DD75-D2CE-3B69-A18ACB0D942B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2" creationId="{E22EC9AD-4C91-A7F8-F506-2EE9ADA4AC1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3" creationId="{D76D3396-6B18-1020-EA8F-65020B5A9C0C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4" creationId="{54D1CAF1-BA44-CF96-A514-1AEF124EFA0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5" creationId="{8AF5711A-01FA-6143-4FB2-DFDFB543CF71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6" creationId="{2C7A79CD-AD7E-C20C-5EB4-9A214AFD91B3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7" creationId="{1EBBBC98-DC9A-4EAD-15AB-565583C6C109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8" creationId="{832434B2-31B1-2655-16EB-E6D556FE9287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29" creationId="{CA03B450-C692-CF40-CB8D-79231C79050F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0" creationId="{42D1F50C-93EB-0AF2-5986-DE602280F3B8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1" creationId="{F93313A3-255B-674C-065C-462430ABA754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2" creationId="{19270CE4-1E05-0F9E-2170-D3192FCA913E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3" creationId="{0027F35D-D829-F2BC-A206-31A28939713C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4" creationId="{AD26E3B4-5886-5606-6C4E-50F947274A17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5" creationId="{F8ACC48B-E01F-60A4-1CCE-066FA15CBBD2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6" creationId="{B507C082-53E9-E7E6-DC70-050BCE694FAD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7" creationId="{187D24CC-CEB1-859F-7CAA-7E4EABA1C11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8" creationId="{943D08A6-630E-8831-B2D1-90BCD2CD071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39" creationId="{978B2DE1-8CF6-7D65-F406-0363FB1E2E99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0" creationId="{001A6CD6-57D9-588A-B254-54804014B146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1" creationId="{96767498-17FE-7B9A-1051-1A8C12F33107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2" creationId="{E26CC37A-FE13-0641-C3CE-9B427DB4F1D5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3" creationId="{5E3D7F9A-5F5E-482A-42BB-7D71A7A9DE60}"/>
          </ac:inkMkLst>
        </pc:inkChg>
        <pc:inkChg chg="add mod">
          <ac:chgData name="Nikki Cooper" userId="02377298a91b593d" providerId="LiveId" clId="{637D7C54-E8E6-8E47-9648-19CCD9059A4D}" dt="2023-05-25T17:18:23.063" v="17"/>
          <ac:inkMkLst>
            <pc:docMk/>
            <pc:sldMk cId="757144549" sldId="944"/>
            <ac:inkMk id="44" creationId="{89A659C3-09D5-967C-AAF7-562A312EBE8E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94 8084,'0'-4'198,"0"-1"1,1 1-1,1-1 1,1 1 0,0-1-1,3 1 1,0-1-1,1 0 1,2 0 0,0-1-1,2 2 1,1-1-1,1-1 1,0 1 0,-1 1-1,-1 0 1,1 1 0,1 0-1,0 2 1,1-1-1,-1 1 1,-1-1 0,-2 0-1,1 2 1,-2 2-1,1 2 1,-2 1 0,-2 1-1,-2 2 1,-1 0 0,-2 0-1,0 0 1,-2 2-1,-1 0 1,-3 0 0,-1 0-1,-1 0 1,-2 0-1,0 0 1,-1-2 0,0 0-1,2-1 1,0-1 74,-1 1 0,1 0 1,-1-1-1,2-1-268,3 0 1,-1-4 0,5 2 0,3-3 0,2-2 0,2 0 0,0 0 0,1 2 0,0 0 0,1 0 0,0 0 0,0 0-1,0 0 1,0 0 0,0 0 0,1 3 0,0 0 0,-1 2 0,0-1 0,-2 2 0,-1 0 0,-1 0 0,-1 1 0,-1 0-1,-1 0 1,-2 2 0,0 0 0,0-1 0,0 0 0,-3-2 152,-1 1 0,-2 0 1,-2-1-1,0-1 1,-2 0-1,1 0 1,-2 0-1,1 0 1,0-1-1,0 0 1,0-1-1,1 0-976,-1-1 0,1-2 492,-3 0 0,2 0 156,1 0 1,0 0-16,-2 0 1,3-2-1097,-1 0 1,1-3 549,2 0 1,-1-1-563,0-1 1,3 0-246,2 1 0,1-1 1538,1 0 0,-3-3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89 89 8009,'-4'-3'451,"1"-1"0,4-2 774,1 2 0,-1-2-435,4 4 1,-1-3-17,3 0 1,1 0-359,1 1 1,-1-2 304,3 1 0,1 0 66,1 0 0,1-1-325,-1 2 1,1 1-160,-1 0 1,0 2-44,-2-1 1,2 1 35,-2-1 1,1 1-112,0 1 0,0 3-152,-3 1 1,0 2-123,-2 1 0,-1 1 148,-2 1 0,-1-1-338,-3 3 1,0-2 141,0 3 0,-5-1 111,-2 3 1,-4-3-166,0 0 1,-2-2-357,-1 2 1,3-2 184,0 3 0,0-4-38,0 1 0,-1-1 38,3-2 0,-2-1 89,4-1 1,-1-2 236,4 0-252,1 2-160,-3-3 260,5 2 1,-1-3 302,4 0 1,2 0 42,2 0 0,1 0 192,0 0 0,2 0 1,0 0 0,2 2-129,-2 0 0,3 1 21,-3-1 0,0 0-101,0 2 1,-1 0-20,1 1 1,-1 1 22,-2-2 1,1 2 148,0-2 0,-3 2-144,-2-1 0,-1 1 2,-1 0 0,0 1-7,0 0 0,-3 0 12,-2-1 1,-3 1-23,-1 0 0,-3-1 3,0-1 1,0 1 15,-2-2 1,0 0-19,-2 0 1,1-1-733,-3 1 0,2-2 73,-2 0 0,2-1-180,-2-1 0,3-3 85,-1 1 0,2-3 219,1 0 1,0-1-873,1 0 0,0-4 576,3-1 1,1 1 268,4 1 0,1-1 425,3 1 0,0 0 0,0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109 14 8513,'-5'-2'206,"1"0"0,1-1-206,-1 0 0,2 3 2112,-4-3-556,6 3-469,-7 0-735,4 3 1,-4 1 93,0 2 1,0 2-131,1 1 1,0 1 30,1 4 1,-1-1-112,2 1 1,0 2 29,-1 0 1,4 2-31,-1-3 1,1 4-171,1-4 1,0 3 82,0-2 0,0 0 21,0-2 0,3 1-94,1 1 0,2-1 130,1-3 1,1 0-166,1 0 1,-1-3 69,3 0 1,-2-1 45,3-1 0,-2-1-92,1-2 1,2-1-204,-2-3 1,2 0 61,1 0 0,-3-3-74,0-1 1,1-2 61,1-1 1,-2-2 75,-2 0 0,-2-1-52,0 1 0,-1 1 56,-1-3 0,-2-1-16,-3-1 0,0 1-21,0-2 0,-3 4-139,-2-3 1,-3 4 139,-1 0 1,-3 2 59,0 2 1,1 0-200,-2 3 1,1 0 139,-4 2 1,-2 3-225,0 1 1,2 2 71,0 1 0,1 0 96,-1 2 1,3 0 16,-1 2 0,4 0-1934,3 0 0,1 1 930,1-3 1,2 2-1369,3-2 2454,0 3 0,0-1 0,0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34 8112,'0'-4'-208,"0"1"1284,0 3-196,0-3-60,0 3-315,0-3-102,0 9 0,0 0 222,0 6 0,3 0 263,1 0-553,-1 0 1,3 4 2,-1 0 1,-2 1-72,-1-2 1,1 0-127,-1 1 0,3-2-130,-3-1 0,0 0 0,-2-1 1,0-1-1,0-1 0,0-1 1,0 0-1,0 0 0,0-1 0,0-1 1,-2 0-1,0 0-5974,0 0 3968,2-3 1995,0-1 0,3-6 0,0-1 0</inkml:trace>
  <inkml:trace contextRef="#ctx0" brushRef="#br0" timeOffset="1">333 21 8216,'-4'-3'0,"-2"2"0,2-5 0,-3 4 0,1-1 851,-1 1 33,-3 1 1,2-2-257,-1 3 1,0 0-311,0 0 1,-3 1 125,3 1 0,-1 2 33,1 3 0,2 0-247,-2-1 1,1 4 17,2 1 0,-1 3 31,0 2 1,3 1-62,2 3 0,1 1-273,1-1 1,1 0 153,1 1 0,2-3-110,3 0 1,3-3 136,1 1 0,-1-4 26,2-1 1,-3-3-73,2 1 1,0-2 34,3-2 1,-1 0-21,1-3 1,0 0 0,1-2-179,1-3 1,0 0-27,-3-4 1,1-3-65,0-1 106,-1 1 1,-2-3 95,-2 2 0,-2-2-33,0-1 0,-2-1-216,-1-1 0,-2 0 79,0 3 0,-4-1 104,0 0 1,-4 3-67,-1 0 0,0 2-164,-5-2 0,1 5 0,-2-1-760,-1 1 730,0 3 1,1-3-858,-1 4 0,3 0 463,0 2 0,3-2-937,-1-1 1628,1 1 0,1 2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217 75 8049,'4'0'0,"1"0"0,-3-2-617,2 0 890,-2-1 1,2 3 431,-2 0-167,-1-3 0,2 2 49,-3-4 1,2 3-174,0-2 1,0 1 25,-2-1 1,0 1-70,0-1 1,-3 2-126,-1-3 0,-3 1-15,-2 0 1,-1-2-75,-4 1 0,0 2 38,1 1 1,-1 1-224,-2-2 0,1 3-58,-3-3 1,3 3 129,-1 0 0,2 0-115,0 3 0,3-2 12,-1 4 1,4-1-79,-1 3 1,4 0 112,0-1 1,4 1-78,-1 0 1,2 1 66,2 1 0,2-1 23,2 3 1,4-3 116,1 1 0,3 1-70,2-1 0,0 3 16,2-3 0,2 3-37,-2-1 0,-1-1 15,-2 2 1,0-3-52,1 2 0,-4 0-296,-1 3 0,-3-1 137,-1-2 1,-3 2 133,-2-2 1,-1 0-271,-1 0 1,-1-1 15,-1 2 1,-1-3 225,-3-2 1,0 0-71,-6 0 1,3 0-12,-2-1 1,0-2 101,-3-2 0,3-1 261,0-1 0,-1 0-101,-1 0 0,1-3-14,1-1 0,3-2 34,-1-1 1,4-2-79,0 0 0,4-3 157,-2 0 1,5-1-90,0-3 1,6 1 0,-2-2-45,2 0 1,2-1-163,2 2 0,-2 0-286,2 3 1,-1-1-727,2 1 742,-2 2 1,2-1-543,-2 3 0,-1 0 198,-1 2 0,-2 1 703,0-1 0,0 0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54 150 8136,'0'-7'-646,"0"3"606,0-2 0,0 5-31,0-4 1214,0 4 3168,0-3-4025,-3 11 1,3-3 186,-3 5-293,3 2 0,-3-1-96,1 4 0,0-2 119,2 0 0,0 1 52,0-2 1,2-1-16,0 2 1,4-2-279,-2 1 1,2-1 0,1-3 0,0 0 0,2-1 0,0-1 0,0-1 0,0-1 0,0-2 0,-1 0-1,0-2 1,1-1 0,0-3 0,1-3 0,-1-1 0,-2-1 0,-2-1 0,1 1 0,-1-2 0,-1-2-871,-1-2 550,0 2 244,-2-6 0,2 6 0,-3-1 13,0 3 0,0 2 104,0 3 374,0 1-437,0-1 5,0 3 1,0 4 198,0 5 1,0 1 239,0 4 0,1 0-134,1 4 0,-1 0-25,1 2 0,1 1-78,-1 3 1,1 1-38,-3-1 1,0 3-2,0-1 1,0 6 33,0-1 1,0 2-1,0-2 0,0-2 63,0-1-300,-3-2 73,-1 2 1,-2-5 116,1-1 0,-1 1 36,2-3 0,-4 0 81,-2-3-149,1-2 1,2-1-84,-2-1 1,1-2 114,-4 0 0,3-3 11,-2-4 0,0 0-202,0 0 0,-1-1-1222,3-1 1,-3-4 269,1-3 1,0-4-235,0 2 0,3-4-194,-1-1 0,4-2 1475,3-1 0,1-3 0,1-2 0</inkml:trace>
  <inkml:trace contextRef="#ctx0" brushRef="#br0" timeOffset="1">413 183 7943,'5'-2'-306,"-1"0"1,-1 0 140,1 2 1,1-1-83,1-1 2789,1 1-1624,0-2 1,0 2-441,-1-1-313,4 1 1,-2-2-735,1 3 0,-1-2 381,1 0 1,-1-1-2417,1 3 2604,-2 0 0,0 0 0,0 0 0</inkml:trace>
  <inkml:trace contextRef="#ctx0" brushRef="#br0" timeOffset="2">427 272 7938,'-6'6'378,"2"0"1,4-1-1,4-3 1,2-1-222,1-1 0,2-1-223,0-1 0,3 0 66,2-2 0,3-1 0,3-1 0</inkml:trace>
  <inkml:trace contextRef="#ctx0" brushRef="#br0" timeOffset="3">955 68 8117,'-2'-6'57,"0"-1"0,-1 2 119,0 1 1706,3-1-1199,-6-2 1,2 1-97,-3 2 0,0-2-194,-2 1 0,-2 2-265,-3 1 1,1-1 35,-1 1 0,1 0 1,-1 2-161,1 0 1,-1 0 23,1 0 0,-1 0-141,0 3 0,4 0-540,1 1 436,1 2 1,2-2-30,-1 3 0,3 2 1,2 0-52,1 2 221,1-3 0,1 4 2,1-3 1,4 3 0,4-1-53,0-1 1,3 3 203,1-1 13,4 0 1,-7 0-42,5-1 1,-2 0 0,0 2 59,-1-2-93,1 2 0,-4-2 1,-1 2-74,-1 1 0,-2-3-103,-1 0 0,-2 1 147,-3 1 0,0 1-7,0-1 0,-3-1-271,-2-1 1,-1-3 18,-1 1 1,0 0 290,-2-2 0,1 0-83,-1-4 164,2 2 0,-2-4-92,-1 1 0,1-2 0,3-2 136,-1-3 1,0-1-149,0-1 1,3 0 43,-1-2 0,4 1 177,-1-4 1,1 1 203,1-3 0,2 0-147,0-2 1,4 1-117,-2-3 0,1 3 3,1-1-106,0-1 1,3 5 0,-2-2-94,0 2 1,1-1 151,1-1 1,-2 2-23,2 0 1,1 0-208,-1 3 0,2 0-280,-2 2 0,1 1-272,-1-1 1,-1 2-584,1 1 0,-2 2 322,0 0 927,0 1 0,-1 1 0,1 0 0</inkml:trace>
  <inkml:trace contextRef="#ctx0" brushRef="#br0" timeOffset="4">1023 156 8085,'0'-6'455,"0"-1"1,0 0 111,0 0 0,2 3-70,0-1 1,4 1-208,-2-3 1,2 0 379,1 0 1,0 1-189,0-1 0,2 2-204,0 1 1,3 2-44,-1-3 0,-1 4 267,2-2 0,-3 3-197,2 0 0,0 2-143,0 0 1,-1 6 101,-1-2 1,-1 5-30,1-2 0,0 3-88,-2-1 0,1 4 117,-3 1 1,-2 1-93,2-2 0,-4 1-108,2 2 0,-3-3 1,-3 3-245,-1-2 0,-3 2 23,-2-2 1,1 0 69,-3-3 0,-1 0 0,-1-1 1,-1-1-35,1-1 1,-2-1 0,0-3-359,2-2 449,1 2 0,0-5-47,0 1 1,0-1-1157,3-1 1,0-3-1179,2-2 1668,1-1-1231,-1 0 1254,3-4 0,1 1 720,3-5 0,0 2 0,0-4 0</inkml:trace>
  <inkml:trace contextRef="#ctx0" brushRef="#br0" timeOffset="5">1362 68 7994,'0'-3'-636,"0"0"2622,-3 3-1237,-1 0 1,-3 3 933,0 1-929,-3 2-406,3 1 0,-3 2 0,3 1-108,1 0 0,-3 2 0,2 3 0,1 1 1,1 0-1,1 0 0,1 0 0,3-1 1,0 1-1,0 0 0,0-1 0,3-1 1,1 0 1701,2-1-1995,1 1 1,1-1-1,0-1 1,2-2 0,0 0-1,2-2 1,1 0 0,1-2-1,0-1 1,1-1-1,1-1 1,-1-2 0,-1 0-3448,0-1-19,-1 0 1647,1 0 1872,-1 0 0,1-3 0,-1-1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4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224 62 7610,'-3'-7'0,"-2"0"919,-1 0 0,-1 0 1242,-2 1 1,1-1-1472,-1 0 1,-2 3-339,0-1 1,-2 4-90,0-2 1,-1 3 93,1 0 1,-1 0-296,1 0 1,1 0 85,1 0 1,2 3 51,-2 1 1,2 2-176,0 1 1,4 0-128,1-1 0,2 2 1,0 0-1,1 1 1,1 0-1,0 0 0,1 1 1,1 0-1,3 0 1,3 0-1,2 0 0,0-1 1,2 0-1,1 0 1,1-1-1,1 1 1,1-1-1,-1 1 0,0-1 1,0 0-1,-1-1 1,-1 2-1838,0 0 1853,-4 0 0,1-3-128,-3 1 130,0 0 1,-1 0 13,-2 0 0,-1 2-96,-3 0 146,0 0 0,0 0 1,0 0-62,0-1 1,-3-1 135,-1 0 1,-2 0-139,-1 0 0,-1-1 24,-1-2 0,1 2 37,-3-1 0,-1-2 78,-1-1 0,-1 1-150,1-1 0,-1 1-28,-2-3 0,4-3 305,-2 1 1,5-3-60,0 0 0,2-4 146,0-2 0,3 0-209,2-3 1,2 2-34,2-4 0,2 1 355,3 0 1,2 0-97,3-1 0,0-1-326,2-1 1,0 1-77,2 2 0,-2-2-475,2 1 501,-2 1 0,-2 3-804,-1 1 0,-3 0 530,1 0 1,-2 1-1,-2 4-372,0-1-454,-4 0 1189,2 0 0,-3 3 0,0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183 82 7703,'-7'-3'-108,"1"-1"1,1-1 245,1 1 0,-1 1 520,-2-1-211,0 2 0,1-3-70,-1 3 0,0-3-2,0 3 1,-2 0-67,0 2 0,-2 1 11,2 1 0,-1 2-111,1 2 0,2 4 99,-2 2 1,-1 1-77,1 3 1,2 3 67,3 4-54,-1 3-175,1-5 0,1 4 126,3-2 0,1-1-202,1-1 1,2-1 85,3 0 1,0-2-58,-1-3 1,3 0 57,0-2 0,3-2-154,-3-2 0,3-2-27,-1 0 0,-1-2 39,-1-1 0,1-2 70,-1 0 0,0-4 15,-3 0 0,3-6 0,-2-1 0,1-3 4,-4-2 0,2 0 0,-2-2 1,1 2 35,-2-2 0,-1-1 11,-2-1 1,0-1-141,0 1 0,-1-4 67,-1 2 0,0-1 31,-2 3 0,0-1-7,0 3 1,-2-2-566,1 2 1,0 3 225,0 4 1,-1 2-438,2 0 0,0 1-134,-1 1-469,4 2 596,-2 3 0,3 1 756,0 1 0,3 2 0,1 3 0</inkml:trace>
  <inkml:trace contextRef="#ctx0" brushRef="#br0" timeOffset="1">332 251 7703,'0'4'3065,"0"2"-2683,0-6-399,0 3 0,0-8-1143,0-2 1,1 0 1159,1 2 0,-1-4 0,2 2 0</inkml:trace>
  <inkml:trace contextRef="#ctx0" brushRef="#br0" timeOffset="2">576 41 7735,'-7'-1'270,"0"-1"-23,1-2 0,-1-2-184,0 2 2067,0-2-1378,4 5 1,-3-4 599,1 2-924,-1 1 1,-1 0-13,0 0 0,1-1-161,-1 3 0,0 0-137,0 0 0,1 1 0,-1 1 0,0 2-60,0 0 0,1 2 0,-1-2 0,0 2 1,1 1-1,1 0 0,1 0 0,0-1 1,1 1-1,0 1 0,2 0 0,0 1 1,1 0-1,0 0-141,0 0 51,0 0 0,0-1 0,1 0 0,0 1 0,2-1 0,1 0 0,1-1 0,1-1 0,1-2 1,0-2-1,0-1-177,-1-1 266,1 0 0,0 0-81,0 0 117,-1-3 1,1 2 0,0-3 52,0 1 139,-1 1-44,4-1-110,-2 2 1,2-2-8,-1 3 0,-3 1 93,0 1 1,0 2 45,0 2 1,1 0-91,0 0 1,-3 0 42,1 3 1,-3-1-73,3 1 1,-4-1 13,2 4 0,-3-3-25,0 2 0,0-2-90,0 2 0,0 0 0,0 1 128,-3-1 1,0 0-45,-1 0 1,-5 1-19,3-3 1,-3 2-22,3-2 1,-1 0-87,0-2 1,-2-2-18,0-1 1,0-2-192,2 3 1,0-4 215,1 2 1,-1-3-97,0 0 1,0 0-2003,1-3 1422,-1 0 1,1-4-1098,1 0 0,0 0 910,3 1 0,0-4-2286,2-2 3139,0 3 0,3-7 0,0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69 204 8095,'-1'-5'38,"-1"2"0,-2-1 819,0 0-45,1 3-361,0-2-1,2 6-258,-2 0 0,3 4 191,0 0-62,0 0-144,0 3 1,0 0 176,0 4-284,3-1-6,1 1 1,3-1-82,0 1 47,-1-4 0,3 3 45,0-2 1,1-1-101,-1-1 0,-1-2-52,1-2 0,-2 0 130,0-3 0,2 0-25,0-2 1,0 0 24,-2-3 1,0 0-131,3-4 0,-3-2 6,2 0 1,-4-3-84,0 0 0,-1 0 117,0-2 1,-1 1-95,-3-1 0,0-2 132,0 0 1,1 3-37,1 2 0,-1 2-10,1 0 0,-1 4-73,-1 0 354,3 4 1,-2-1 49,1 4 1,1 2 47,-1 2 0,3 2-107,-3 1 0,1 2 61,-1 5 1,0-1-2,2 3 0,-2 0-114,0 3 1,-1 0-70,-1 1 1,2 0 60,0 3 0,1-1-43,-3 1 1,0 0 26,0-2 1,-1 2-24,-1-3 1,0-1-31,-2-3 1,-1-2-18,-2 2 0,0-3-80,1 1 0,-2-4 86,-1-1 1,1-3-301,-3 1 1,2-1 102,-3-2 0,1-2-484,-3-2 1,3-1 59,0-1-164,0 0 411,-3-3 0,0-1-248,1-5 1,-1-2-294,1-2 1,0-2-222,2-1 0,1 1 449,3-3 1,1 0-552,2-2 1153,1 3 0,0-3 0,-1 3 0</inkml:trace>
  <inkml:trace contextRef="#ctx0" brushRef="#br0" timeOffset="1">373 224 8110,'7'-3'-631,"-2"3"951,-1-3 1,1 0 728,1 1 1,1-1-339,0 1-316,0 1-123,3-2 0,-3 1-20,2-1 1,1-1-278,-1 2 1,2-3-336,-2 3 1,3-1-27,-3 1 1,0 1-1148,-3-1 1176,4 1 357,-2 1 0,2 3 0,-4 1 0</inkml:trace>
  <inkml:trace contextRef="#ctx0" brushRef="#br0" timeOffset="2">434 319 8404,'-3'4'847,"0"-1"915,3-3-1454,6 0 1,0-1-474,6-1 0,-2 0-153,-1-2 0,0 2-564,2-3 0,-1 3 882,2-3 0,0 1 0,-1-3 0</inkml:trace>
  <inkml:trace contextRef="#ctx0" brushRef="#br0" timeOffset="3">766 21 8259,'-7'-4'-6,"1"-1"492,2 4-8,1-2-178,0 0 523,2 2-438,-5-2 1,3 4-95,-1 1 0,-2-1-82,4 4 0,-2 2-1,1 5 1,-1 1-56,2 3 0,-3 0 0,3 3-46,0 2 1,2 4-82,0-3 0,0 1 305,0-3-460,3 0 94,-3-2 0,7 0 170,0-2 0,0 0-25,2-2 1,-1-3-152,1 0 60,1-3 0,2 2 0,-1-4-57,1-1 0,1-2 64,0-3 0,2 0-91,1 0 1,-2-3 48,2-2 0,-3-2-19,-2-2 0,2 1 60,-4-3 18,-3 3-33,0-5 1,-6 5-6,3-4 1,-3 2 3,-3-2 0,0 3 240,-4 2-128,-3 0 0,-1 3 83,-2-1 0,-1 4 0,1-2-70,-1 3 1,1 0-205,-1 3 1,1-2-92,-1 4 0,1-2-374,2 2 1,-1 1-73,3-2 0,2 2-412,3 1 1,2 0-551,0 0 1059,1 0 1,5-1 509,3 1 0,2 0 0,5 0 0</inkml:trace>
  <inkml:trace contextRef="#ctx0" brushRef="#br0" timeOffset="4">969 190 8179,'3'-11'0,"-1"1"446,-1 0 0,3-2 28,1 1 1,1 1 2,1 1 1,-1-1-90,1 1 1,0 0 178,0 2 0,2 1-243,0 2 0,2-2-64,-2 4 0,2-1 409,-2 1-372,3 1 1,-1-1-69,2 4 1,-1 2-32,-1 3 1,-2 0 45,2 2 1,-2 2 30,0 2 0,-3 1-253,-1-1 1,0 2 86,-3 0 1,1 0-146,-3 3 0,-1-2-68,-1-1 0,-3 2 11,-4-1 1,1 0 69,-3-3 0,0-2-118,0 1 0,-2-2-391,2 1 0,-1-1 253,0-3 1,0 0-225,3 0 1,-2-3 170,2 1 0,0-4-808,2 1 0,0-2 515,1-2 1,0-2-381,1-2 0,2-2 1005,3-1 0,3-5 0,1-3 0</inkml:trace>
  <inkml:trace contextRef="#ctx0" brushRef="#br0" timeOffset="5">1342 55 6865,'-3'-4'1112,"-2"2"0,-1 1-223,0 1-562,-1 0 1,0 3 729,0 2-668,-2 1 0,1 4 147,-1 1 1,-1-1 0,1 2 3,1 3 1,1-2-232,3 3 1,1 1 52,3-2-162,0 1-19,0 1 1,0-3 25,0 2-26,0-2 1,3-3-23,1 1 0,2-3-200,1 2 1,0-3-196,2 1 1,0-1 0,2-1 51,1-1-887,-2-2 710,3 2 0,-3-5-222,4 1 1,-1-1-403,1-1 0,-1-2 484,1-1 1,-1-2-44,1 1 0,-1 0 544,-2-1 0,2 1 0,-3-3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5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13 34 7801,'7'0'2123,"-2"-1"-1694,2-1 0,-2 1 0,5-2 433,0 0-640,1 3 0,0-3 170,0 3 0,0-3-26,3 1-379,-3 0 67,1-1 1,-3 2-336,2-1 243,-3 1 0,4 0-547,-3-1 524,0 1 1,-2-2-1911,0 3 971,-3 0 366,-1 0-1744,-3 0 2378,-6 3 0,-2-2 0,-5 2 0</inkml:trace>
  <inkml:trace contextRef="#ctx0" brushRef="#br0" timeOffset="1">101 21 8125,'-9'3'0,"0"0"0,1 0 0,0-1 0,0 0 0,-1 0 0,0 1 0,2-1 1054,0 1 0,1-1-853,1 2 0,0-2 0,2 3 0,0 0 0,0 1 0,2 1 0,1-1 0,2-2 0,2-1 0,2 0 424,1-1-590,0 0 1,0-2-59,3 0 1,0 1 75,4 1 1,-3-1 19,0 1 1,0 2-17,3 0 0,-3 0 27,1 1 1,-2-1 24,1 3 1,1 2-1,-3 0 0,2 2-14,-4-2 1,1 3 4,-3-3 1,-2 2-10,-1-2 1,-1 1 8,-1-1 1,0-2 59,0 2 1,-1 1-63,-1-1 1,-3 0 87,-4-2 0,2 1-35,-3-1 0,0 3 86,-1-6 1,-1 4-143,0-4 0,0 0-91,0 1 0,0-3-270,1 3 0,-1-4 131,3 1 0,-2-1-453,2-1 1,-1-1 256,4-1 1,-1-2 110,0-3 0,1 1-303,2-1 1,1-3-1007,3-1 0,0-1 1529,0 1 0,3-5 0,0 1 0</inkml:trace>
  <inkml:trace contextRef="#ctx0" brushRef="#br0" timeOffset="2">339 7 8239,'-3'7'2556,"1"0"-2147,-3-1-146,4 1 0,-5 1-24,1 1 1,2-2 28,1 2 0,-1 1 83,1-1-364,0 3 65,2-4 0,0 2 211,0-1 0,2-1 88,0 1-608,3-2 208,-1 0 0,3-1 90,0-1 0,2 1-84,0-2 0,2-1 31,-2-1 1,3 2-135,-1-2 1,0 0-732,0-2 620,1 0 0,1 0-222,1 0 1,-2 0-273,0 0 0,1-2 61,-2 0 0,-1-2 196,2 2 1,-4 1 493,1-1 0,-2-5 0,0 0 0</inkml:trace>
  <inkml:trace contextRef="#ctx0" brushRef="#br0" timeOffset="3">501 7 9411,'-6'3'0,"2"2"0,1 1 0,2 1 0,-1 2 929,0 3 1,0 0 338,2 2-590,0 2-223,0-1-106,0 4 1,0-2-25,0 1 1,0 1-201,0-3 1,1 2-162,1-3 1,-1 3-714,1-2 595,-1 0 1,-1-2-880,3-1 0,-3 1 542,3-1 0,-3 1 200,0-1 1,0 3-199,0 0 489,0 0 0,0 0 0,0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 10 7877,'0'-4'646,"0"1"0,0 4 45,0 1 0,0 2-250,0 3 0,0-2-12,0 2 1,0-2-83,0 4-116,0 2 0,0-4-424,0 6 1,-2-3 247,0 1 1,-3 1-268,3-3 1,-3 2 165,0-2 0,1 0 138,0-2 0,2 0-154,0 0 0,0-1-920,0-2 359,1 2 350,-2-5 1,3 3 157,0-2 4,0-1 1,3 2 154,2-3 0,-1-2-141,3-1 0,-1 0 2,3 1 1,-1 1 132,1-4 1,-1 3 328,3 0 1,-2-1-66,3 1 0,-3 0-27,2 2 0,-2 0 0,2 0 117,-2 0 1,1 0-237,-1 0 1,-1 0-11,1 0 1,1 0 2,-1 0 0,0 0-164,-3 0 0,3 0 39,0 0-18,1 0 1,-4 2-80,1 0 0,0 0-287,0-2 0,-1 0-1155,1 0 1114,0 0 1,0 0-485,-1 0 0,-1 0 328,0 0 0,-3-2-540,2 0 1097,-2 0 0,1-1 0,-3-1 0</inkml:trace>
  <inkml:trace contextRef="#ctx0" brushRef="#br0" timeOffset="1">183 3 8219,'-3'-3'2472,"0"3"-1878,3 0 1,0 4-174,0 5 1,0-1 56,3 3-230,-3 1-41,3 1 0,0 2 148,-1 0-193,0 0 16,-2 4 0,0-4 88,0 3 0,2-2-30,1 2 1,-1-3-151,-2 1-277,0-2 1,0 0 0,0 0-96,0-1 1,0-2 146,0 1 0,0-4 174,0 1 0,-2 1-327,-1-1-466,1 0 67,2-2-191,0-1-145,0-2 262,0-1-2880,0-3 3645,0-6 0,-3 2 0,-1-6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5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224 14 8136,'4'0'769,"-1"0"1077,-3 0-1591,-6 0 1,4-1-42,-5-1 0,4 1-321,-1-1 136,-1 1 1,-2 1-131,1-3 1,-3 3-1,-1-3 28,-1 3 0,2 0-48,-2 0 0,2 0 134,-2 0 0,2 0 24,0 0 1,2 0 228,0 0-195,0 0 102,0 0 41,1 3 17,-1 0 0,2 4-28,1 0 8,2 0 0,-1-1-80,3 1 1,0 0 38,0 0 0,0 0-66,0-1 0,0 3 12,0 0 1,0-1 7,0-1 1,0-4-1,0 3 1,3 0-177,-1 1 152,0-4-126,1 3 0,-1-5 111,2 1 1,-2-1-118,3-1 0,-1 0 41,3 0 0,0-2-92,0 0 0,-1-3 59,1 3 1,0 0 1,0 2 0,0-3 0,-1 1 16,1 0 0,0 2 71,0 0 0,-1 0-1,1 3 1,0-2 14,0 4 1,0-1 172,-1 3 0,-1 0 41,-1 0-125,1-1 1,1 2-43,-2 1 1,2-2-33,-4 3 0,0-1 1,-2 1 8,0 1 1,0-2-19,0 2 1,0-3-2,0 1 0,-3 1-21,-1-1 1,-2 2-111,-1-2 1,0 3 108,0-3 0,-2 0-11,0-3 1,-2 1-24,2 0 12,-3 0 1,1 0-111,-2-1 0,2 0 116,2-1 0,-1-1-4,1-2 1,0-1 2,0 1 1,1-1-662,-1-1 0,2-3-31,0-2 1,2 1-283,1 0 1,0-1 485,-1-1 0,0-2 51,3-1 0,-1 2-2605,1-3 2997,1 0 0,-2 2 0,3-1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68 7957,'0'-3'-331,"0"-3"509,0 5 1,3-3 113,-1 2 0,0 0 352,-2-2-51,0 2 235,3-1-301,-2 0-52,2 3 0,-1 4-45,0 5 1,1 5-38,0-3 0,-2 2-109,4 0 1,-3 2-33,2 0 0,-1 0 0,1 0 1,-2 2-10,0-1 0,1 0 9,-1-3 1,1 1-199,0-1 1,-3 0-5,3-2 1,-3 1-137,0-3 0,0 1-213,0-1 1,0-1 96,0 1 210,0-2-20,-3 0-1962,3 0 367,-3-3 15,3-1 30,0-3 0,0-6 1562,0 0 0,3-3 0,0 3 0</inkml:trace>
  <inkml:trace contextRef="#ctx0" brushRef="#br0" timeOffset="1">441 21 9700,'-1'-4'410,"-1"2"0,0 1-229,-2 1 0,-1-1 31,-2-1 0,0 1-102,1-1 0,-2 1 0,0 1 77,-1 0-85,0-3 1,0 3-124,0-3 0,-1 3-11,1 0 4,1 0 1,-2 0 28,1 0 91,1 0 0,-1 0-136,2 3 0,1-2 53,1 4 0,-1-3 1,2 2 40,1 2 1,-3 0 130,1 1-149,2-1 1,-1 3 41,2 0 1,1 3-1,-1-1 43,1-1 0,1 3-37,0-4 1,0 0 2,0 0 1,0-1 111,0 1-159,0-2 1,3 0-13,-1 0 1,3-3 26,0-2 1,1-1 5,0-1 0,4 0-193,-1 0 137,3 0 1,-2-1 0,4 0-50,-1-2 0,0 1 61,-2 2 0,2 0-8,-2 0 0,0 0 43,0 0 1,-2 2-4,3 1 0,-4 2 36,1-1 0,-2 2 153,0 1 1,0 0-194,0 0 0,-3 0 38,1 2 118,-4-1 1,2 2 0,-3-1-25,0 0 0,0 0-33,0-3 0,-1 3-73,-1 0 1,-2 3-24,-2-3 1,-3 2 128,0-2 0,-1 0-14,1-2 0,1 0 41,-4-1-116,4 1 1,-4-1-183,3-1 0,-1-2 67,1 0 1,1-2 126,-3 1 0,1-2-193,-1-2 1,2 0 0,-1-3-866,0 0 1,1-1-990,2-1 1425,-3 1 0,3-1 0,0 0-852,2 0 0,1 1 216,-1-1 1162,-1 0 0,3-3 0,-4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 14 9030,'0'-4'5207,"0"-2"-4525,0 5 560,0-2-965,0 9 0,0 0-91,0 5 1,0 0-14,0 3 1,0 2-46,0-1 0,0 3-117,0-2 0,0 2 93,0-2 1,0 1-85,0-2 0,0 0-9,0 1 1,0-3-63,0-2 0,0 1 80,0-3 0,0 3-5,0-3 1,0-2-549,0-3-194,0 1-480,0-2 61,0 3 197,0-5 0,-1 2-726,-1-3-524,1 0 2190,-2 0 0,0-3 0,-1-1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14 7999,'0'-3'2980,"0"-4"-2121,0 7 1434,0-3-2093,0 9 1,0 1 36,3 4 1,-3-1-12,3-1 0,-3 0-109,0 2 0,0-1-125,0 2 0,0 0-10,0-3 0,0 2-220,0-2 1,0 0-439,0-2 0,0 0 375,0 0 1,0-3-2086,0 1 1533,0-4 0,1 2 139,2-3 1,-2 0 80,4 0 633,-4 0 0,8-6 0,-1-1 0</inkml:trace>
  <inkml:trace contextRef="#ctx0" brushRef="#br0" timeOffset="1">197 14 9991,'-4'3'1911,"-1"1"-1475,3 3 0,-3 2 7,3 0 0,-3 5-127,0 0 0,-1 2 82,0-1 0,1 2-6,0 1 1,1 2-113,-3-2 0,0 0-76,1 0 1,1 1-88,1-3 1,0 1-137,-1-2 1,-1-1 176,2 0 1,1-2 41,1-3 1,-1 1-440,0-1 0,-1-4-1456,1 2 278,1-2-1828,2 2 465,0-3 1945,0-1 835,0-3 0,0 0 0</inkml:trace>
  <inkml:trace contextRef="#ctx0" brushRef="#br0" timeOffset="2">251 170 7617,'4'-7'286,"-2"1"0,2-1 462,1 3 0,-2-2 840,2 1-1076,-1-1 0,5 0 3,0-1 1,3 2 60,-3 1 1,1 2-227,-1-3 1,-2 4-114,2-2 0,1 3-70,-1 0 1,0 0 20,-2 0 1,0 2-162,-1 0 0,0 3 27,-1 0 1,-2 1-87,-3 1 1,0-1 54,0 1 1,-1 1-160,-1 1 0,-2-2 65,-3 2 0,1 0-21,-1 0 0,-2-2 13,0 2 0,0-4 47,2 0 1,0-1 0,0 0-53,1 2-1,-1-5-149,3 5-318,1-5 449,6 5 0,1-3 35,3 1 0,-1 2 38,1-4 0,2 3-52,0 0 1,3 0-15,-3-1 1,2 2 148,-2-1 0,2 1 254,-2 1 1,0 0-46,-2-1 0,-1 1 89,-1 0 0,0 0-9,-3-1 0,0 1 88,-2 0 0,0 0 94,-3-1 0,0 1-176,-4 0 1,-1-1 82,-1-1 0,1 0-80,-3-3 0,0 3-131,0-3 1,-2 2-86,2-1 1,0 0-98,0-1 1,0-1-79,-3 1-1,1-1-210,2-1 1,-2 0-889,2 0 1,1-3 573,1-2 1,2 1 275,0 0 1,0-1-553,0-4 0,3 1-1794,2-1 2635,-2 1 0,4 2 0,-3-1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6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 34 7621,'-3'-6'1567,"-1"2"-485,1 1 710,0 3-1032,3 0-572,0 3 1,0 1 254,0 5 1,0 3-85,3 4 1,-2 1-75,4 3 0,-4 3-52,1-1 0,1 1-24,0-3 1,0 1-60,-1-1 0,-1-2 24,1 0 0,-1-2 15,-1 2 0,0-4-1,0 0 1,0-1-143,0-1 1,0-3-215,0 0 1,0-1-810,0-1-182,-3-4-1261,2 3 534,-2-5-847,3 2 2733,3-9 0,1-1 0,2-7 0</inkml:trace>
  <inkml:trace contextRef="#ctx0" brushRef="#br0" timeOffset="1">353 1 7841,'-5'0'718,"1"0"244,2 0-557,-4 0 1,2 0 134,-2 0 0,-1 0-201,0 0 1,0 0 110,1 0 0,-2 0-137,-1 0 0,2 0-127,-3 0 1,3 0 63,0 0 1,0 0 56,1 0 0,1 2-21,1 0-207,-1 0 0,-2 1-128,1-1 1,1 2 85,1-1 0,1 1-36,-1-2 1,2 4-50,0-2 1,-1 4 72,1 2 1,-1 2 24,3-1 1,0-1-24,0 2 0,0-1-30,0 3 1,0-3 8,0 0 1,0-3-65,0 1 1,0-1 95,0-1 1,3-3-101,-1 1 1,3-4 77,0 2 1,-1-3-9,0 0 0,1 0-5,1 0 0,2 0-8,1-3 1,-2-1-43,2-2 1,1 1-90,-1 1 0,3 0 28,-3-1 1,0 0 81,0 3 1,-1 0 57,1 2 0,1 0 45,-1 0 0,0 0 169,-2 0 0,-1 2-201,1 0 1,0 3-36,0 0 0,-3 3 206,1 1 1,-3 0 304,2-2 1,-2 2-242,0 0 0,-1 3-81,-1-1 0,0 0 43,0 0 1,0 0-235,0 0 0,-3 2 81,-2-2 1,-1 0 86,0 0 0,-2-2 79,-1 2 0,1-2-129,-3 0 1,1-2 19,-1 0 0,1 0-182,-2-1 1,0-1 77,3-1 0,0-2-537,-1 0 1,3-1-180,-2-1 0,1 0-498,2 0-1,-1-3 168,0-2 0,1-1-442,2 0 0,-2-1 945,4 0 1,-1-2 501,1 0 0,1-3 0,-2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6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197 48 8021,'0'-5'1182,"0"1"1,-1 1-638,-1-1 1,-1 2-129,-1-3 1,-3 3-15,0-3 1,0 4-118,-2-1 1,2-1 90,0 0 1,-2-1-73,0 2 0,-2-1-116,1 3 0,1 0 23,0 0 0,1 0-79,-1 0 1,-1 3-111,1-1 0,0 3 127,2 0 0,1 1-135,-1 3 1,1 2 28,1 3 0,0-1-122,3 1 0,0-1-110,2 1 0,0-1 104,0-2 0,2 1-160,0-3 0,3 2 27,0-2 0,1 0 128,1-2 1,-1-2-5,1-1 0,0-2-106,0 0 0,0-1 47,-1-1 1,3-1-23,0-1 0,1-3 63,-1-4 0,0 1-2,2-4 1,-3 3 147,1-2 0,-1 3-37,-2-1 1,-1-1-86,-1 1 0,0 0 249,1 2 190,-2 0 1,-3 4 93,3 0-204,-3 3 1,4 0 124,-4 3 0,0 1-84,3 5-1,-3 2-99,3 2 1,-2 4-96,1 1 0,0 1 0,2 2 0,-2 1 81,0 1 1,1-3-19,-1-2 0,1 0-83,-3 3 1,0-2-127,0-1 0,0 1-181,0-3 0,0-3 118,0-1 1,0-4-1312,0 1-393,0-1-1504,0-2 2460,3 1 869,0-3 0,4-4 0,0-4 0</inkml:trace>
  <inkml:trace contextRef="#ctx0" brushRef="#br0" timeOffset="1">400 88 7621,'-10'-3'1102,"1"0"1,-1 0-578,1 1 0,0 1 98,2 3 0,-1 4-278,1 3 1,-1 4-146,3 0 1,1 5 139,0 4 0,2-1-2,0 2 0,1 0-204,1 0 1,3-1 7,-1-1 1,3-2-68,0-1 1,1 1 0,1-3-59,-1-1 0,3-4 0,0-2 1,0-1-1,0-2 0,1-2 0,0-1 1,0-3-1,-1 0 0,1 0 0,0-3 1,1-2-1,-2-3 7,1-4 0,-2 0 1,2-2-1,-1 1 1,-1-2-1,-1 0 1,-2-1-1,-1-1 1,0 0-1,-2 0 0,-1 0 1,-1 0-1,0 1-40,0 1 47,-3 0 0,2 3-143,-4 0 1,-2 3-299,-2 2 0,-3 1-466,1 1 1,-1 0 33,1 3 1,-4-1-1508,1 0 2349,2 3 0,-4-3 0,2 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69 62 7789,'0'-8'-463,"0"3"463,0 0 375,0 0 1,0 0 1583,0 0-1285,0 3-152,0-1 162,0 3 1,-1 6-522,-1 1-67,1 6 0,-3-2 79,1 2 1,2 2-146,-1-3 0,2 2 0,2 0-7,0-1 0,4-3 44,-1 3 1,2-4-150,1 1 0,-1-1 118,1-1 0,0-3-16,0 0 1,-1-3 62,1 0-79,0-1 0,-1-2-20,1-1 54,0-3 0,-1-3 5,1-3 0,-3 2 1,-1-3-40,0 1 0,1-3-146,-2 1 1,-1-1 181,-2-1-191,0-1 70,0 1 0,0 0 110,0 2 0,3 2-9,-1 4 0,1-1-70,-3 0 211,0 4 97,3 1 1,-1 3-173,3 3 1,-1 1-24,1 4 1,2 3 53,-2 2 0,1 1 88,0 2 1,0 2 37,0 0-182,-3 3 1,3-1-1,-4 3-5,0 0 1,2 3 67,-2 3-159,1 1 1,-3 0 0,0 1 104,0 0 1,-4 0-7,-1-1 0,-1-2-61,1-3 1,-2-3-157,2-2 0,-3-3 221,-2 1 1,2-2 256,-3-3-154,3-2 1,-2-4-126,-1 1 0,-2-1-237,0-2 1,-2-2 98,0-3 1,1 0 145,-1 0 1,2-3 9,-2-2 0,-1-5-1063,3 0 1,2-3 118,1 0 0,1-2-177,2 0 0,3-1-55,1-2 1,2 1 528,1-1 0,1 0 583,2 0 0,4-4 0,5 3 0</inkml:trace>
  <inkml:trace contextRef="#ctx0" brushRef="#br0" timeOffset="1">408 131 10783,'4'0'1364,"3"-2"-816,-2-1-359,2 1 0,1 1-107,-1-2 1,4 2-42,-1-1 1,0-2-1,-2 2-394,-1 0 1,4 1-77,-1 1 1,-2 0-1435,-3 0 408,0 0-464,-1 0 1919,0 0 0,-4 7 0,0 2 0</inkml:trace>
  <inkml:trace contextRef="#ctx0" brushRef="#br0" timeOffset="2">416 231 8060,'-5'5'148,"3"1"0,2-5 1,2 2-1,3-2 0,2-2 1,1-1-1,0 0 0,-1-1 1,2 0-1,0 1-898,2 0 428,2-2 0,-2 3-55,2-1 0,-1-2 0,-3 2 377,2 0 0,2-2 0,-1-1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9 177 7427,'0'-8'-1203,"0"1"1023,0-1 185,0 0 1,-1 3 1,-2 0 0,2 2 24,-1-2 1,1 3-1,1-3 0,0 2-13,0-2 1,0 2 15,0-2-96,0 4 87,0-3-81,0 1-5,0 2 0,0-3 0,1 2 63,1-1-6,-1 1 4,3 2 0,-4-4 0,2 3 0,1-5 0,-1 5 0,-2-3 0</inkml:trace>
  <inkml:trace contextRef="#ctx0" brushRef="#br0" timeOffset="1">39 39 7747,'-7'-4'423,"2"3"-152,2-6 1,2 7-1,-1-2 1,0 4 0,0 3 1104,1 2-1210,1 0 1,0 1-27,0 0 1,0-1 32,0 1 1,0 0-52,0-1 1,3 4 92,-1-1 0,1 1-23,-3-1 0,0-1-138,0 1 1,0-1-208,0-2 1,0 2 63,0 1 1,0-4-143,0 2 0,-1-2-200,-1 2 263,1-4-228,-3 3 0,3-4-68,-1 2-491,1-1 308,-2-4-79,3 0 0,3-3 726,2 0 0,2-6 0,1 1 0</inkml:trace>
  <inkml:trace contextRef="#ctx0" brushRef="#br0" timeOffset="2">285 0 7922,'-4'0'655,"1"0"1,2 4 0,-1 1-254,0 2 1,-2 1-112,2 2 5,1-1-151,-6 5 1,5-2 19,-3 0 1,3 3-25,-4-2 1,4 1-26,-3 2 1,2-1-92,-2 0 0,1-2-55,-1 0 1,-2-3-70,2 3 0,1-3-151,2 3 1,-2-3-7,2 0 0,-2-2-241,2-3-1,1 1 67,-2 0 0,2-2-248,1 1 1,1-3 115,2 0 563,-2-1 0,6-1 0,-3 0 0</inkml:trace>
  <inkml:trace contextRef="#ctx0" brushRef="#br0" timeOffset="3">347 154 7902,'3'-10'0,"0"-1"0,1 2 0,2 1 0,2 0 680,2 0 1,-1 0-49,1 1-64,2-1-188,-3 4-117,2-3 0,-1 5 156,0-3-280,4 3 0,-3-1 0,2 3-84,-3 0 0,-1 1 50,-2 1 1,0 4-66,-2 4 1,-1-1 34,-4 4 0,-2 0-238,-3 2 0,-1 1-222,-7 2 1,3-1 212,-3 1 0,3-2-76,-3-1 0,3 1-76,-3-1 324,3 0 1,-3-3-75,2-1 0,2 0 0,3-2-46,1-2 0,1 1 147,-1-3 0,1-1 456,4 1-138,0-3-244,4 5 0,0-6 1,3 1 85,1-1 0,2-1-233,1 0 0,2 0-145,0 0 0,2-1 184,0-1 0,0 1 37,1-2 0,-1 0-439,1 0 0,-1 1-629,0 2 1,-3 0 1037,-1 0 0,1 3 0,0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77 8066,'0'-8'129,"0"1"1,0 2 201,0 0 1,4 0 162,1 0 0,2-2-101,0 2 1,1 1 80,0-1 1,2 0-179,0 0 0,1 1 6,0 2 0,-3 1 191,2-2-318,2 2 0,-3 1-24,1 0 1,-1 4 81,-2 1 0,1 2-171,0 0 1,-1 2 142,1 1 1,-3 0-180,0 2 1,-3 1 15,1 3 1,-3-1-104,-3 0 0,-4 1-67,-3-1 1,-3 0 86,3-3 0,-3 3-183,3-2 0,-3-1 66,3 1 0,-3-4-100,3 1 1,-4-1 54,1-2 0,2-1-328,1-1 0,-1-3-11,1 3 0,2-3-1201,3 1 1303,0-2 0,0-5-46,3-1 0,4-2 486,3-1 0,6-3 0,1-1 0</inkml:trace>
  <inkml:trace contextRef="#ctx0" brushRef="#br0" timeOffset="1">285 46 8066,'4'-3'-730,"0"0"1402,-1-3-3,-3 0-179,4 1-321,-8 1 0,3 1 0,-4 3 0,-1 0 0,-1 0 0,-1 0 0,0 0 0,-2 0 0,0 3 0,1 2 0,1 2 1456,3 1-1543,-2-1 0,6 4 1,-2 0-1,3 1 0,0 1 1,0 1-1,0 0 1,0-2-1,3-1 0,2-1 320,2 1 0,2-2-238,1 1 0,-2-2 83,3-3-605,1 2 258,0-6 1,3 2-394,0-3 1,0 0 17,-2 0 0,3 0-261,-3 0 1,2-3 182,-5 1 0,3-3-283,-3 2 0,1-2-3,-4 2 415,1 1 424,0 2 0,-4-4 0,-1 0 0</inkml:trace>
  <inkml:trace contextRef="#ctx0" brushRef="#br0" timeOffset="2">77 339 7960,'-8'3'-317,"4"-2"1338,0 2 0,10-3 291,2 0-963,1 0 1,0 0 16,1 0 1,1 0 63,2 0 0,4 0-81,-1-3 49,4 2-209,0-6 1,2 6-11,-1-5 0,3 4-153,-1-3 1,0 1 123,-3-2-46,-3 0 0,6 5-79,-3-2 1,-1 0 0,-1-1-310,-2 0 0,-1 2-129,1 0 1,-3 0 64,-1-1 1,-2 3-258,0-3 1,-1 2-499,-2 1-630,1 0-37,0 0 1238,-4 4 1,-1 0 68,-6 4 463,-1-4 0,-7 6 0,-1-1 0</inkml:trace>
  <inkml:trace contextRef="#ctx0" brushRef="#br0" timeOffset="3">177 493 8170,'-1'-4'2519,"2"2"-2022,6-3 1,5 4-119,0-2 1,0 0 109,1 0 1,0 1-180,2 2 1,1-3-63,-1 0 0,-2 1-110,0 2-58,-4 3-19,6-2 0,-7 5-113,3-3 1,-5 3 146,-1-1 1,-1 0-134,1 3 1,-1-2-75,-4 4 0,-4-1-248,-1 1 0,-3 0 49,-2 3 1,-1-3-100,-2 3 0,-2-3 65,-1 3 0,1-3 68,-3 3 0,2-4 252,0 2 0,4-3-218,-1 0 314,3-4 0,0 3 1,4-3-81,1 0 124,0 3 0,1-5-214,1 3 122,2-3 599,1 1 1,4-3-298,1 0 1,4 0-21,1 0 1,3 0-94,-3 0 1,4-1-91,-1-1 0,1 1 37,-2-2 1,3 0 19,-2 0 1,0 0-153,0 0 0,2 2-226,-2-4 0,0 3-207,0-1 1,1 2 195,-4-2 0,0 2-940,-2-1 487,0 1 1,-1 1-1629,1 0 1375,-4 0 477,3 0 439,-6 3 0,2-2 0,-3 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224 31 7411,'2'-5'1010,"1"0"-333,-1 3 128,-2-1 95,0 3-344,0-3-292,-3 2 0,-1-4 177,-4 3-367,0 1 0,-2-2 0,-1 3 20,-1 0 1,-1 0 72,-2 0 0,0 0-126,2 0 0,-1 0 14,1 0 0,1 0-83,-1 0 1,3 0 5,-3 0 0,4 0 51,-1 3-1,4-1 39,0 3 0,2 0-16,-1 3 1,2-3-39,3 0 10,0 0 0,0 3 0,0-1 52,0 1 1,0 2 22,0 1 0,3-1-11,2-2 1,-1-1-56,2 1 0,-2 0 10,1-1 0,-1 1 22,-1 0 1,0-3 0,2 0 1,1-2-245,-3 2 72,-1-4 1,1 4-1,0-3 1,3-1 46,-1 2 0,2-2 5,0-1 0,1-1 30,0-2 0,-1 1-16,1-3 1,2 4 20,0-2 1,1 0 3,-4 0 1,4 0 181,-1 3 0,1 0-36,-1 0 1,-1 0 110,1 0 0,-1 4-197,-2 1 1,1-1 26,0 1 1,-1 1 78,1 5 1,-3-3 174,0 2 0,-3 2-254,1-2 1,0 3 0,0-3 0,-1 3-80,-2-3 1,0 3 10,0-3 0,-3 1-174,-2-1 202,-2-1 1,1 2-1,-1-3-6,-2 0 1,0-1 4,1 1 0,-2-1-9,0-2 1,-3 1-56,3-4-118,-4 1 1,3-3 0,-3 0-411,1 0 1,3 0 266,-3 0 0,1-3-415,-4-3 0,4 2 34,2-1 1,1 0-144,2-3 0,-1-2 389,0 0 0,4-1 166,2 0 0,1 3 264,1-2 0,6-2 0,3 0 0</inkml:trace>
  <inkml:trace contextRef="#ctx0" brushRef="#br0" timeOffset="1">570 47 8064,'-4'-4'0,"0"0"71,-4 1 64,1 2 0,-1-3 222,0 4 0,0 0-4,-2 0 1,0 0 106,-3 0 1,3 4-138,-3 1 1,1 2 73,-1 0 0,0 2-148,3 1 1,-3 0-1,2 3 1,1 2 15,3 3 1,2 3-29,3 0 0,1 0-125,1 0 1,0 0 75,0-3 0,3 2-144,2-2 0,6 0 102,1-2 1,0-4 33,1-2 0,3-2-143,2 0 0,0-1-120,-3-2 1,1-1-43,2-4 0,-2 0 89,2 0 0,1-2 34,-1-3 22,0 0 1,-3-7 0,-2 1-164,0-1 1,-4-3 162,2 0 1,-4-1-30,-1 1 1,-3-1-431,-3-2 0,-1-2-120,-1-3 0,-3 1 27,-2 1 0,-4 2 195,1 4 1,-3 0-45,3-1 1,-1 4-93,1 2 0,1 4-75,-1 1 0,-1 3 252,0 0 0,1 1 296,2 1 0,1 0 0,-1 0 0</inkml:trace>
  <inkml:trace contextRef="#ctx0" brushRef="#br0" timeOffset="2">808 647 8028,'0'-8'-592,"0"3"482,0 0 93,0 3 0,0-2 2138,0 1-631,0 2-63,0-2-998,4 6 0,-3 4 123,1 4 1,2 1-64,-2-1 1,1 3-77,-3 2 1,1-1-185,1 3 1,-1-2 28,2 0 0,-3-1-93,0 0 0,0 1-1,0-1 1,3 0-393,0-3 1,-1 2-411,-2-4 1,0 3-1739,0-3 308,4 1 973,-4-4 0,5 0 149,-3-2 332,-1-1 270,2-4 344,-3-4 0,4 0 0,0-4 0</inkml:trace>
  <inkml:trace contextRef="#ctx0" brushRef="#br0" timeOffset="3">870 701 8028,'0'-11'-359,"3"1"359,2-3 0,1 3 69,1-3 1,-1 4 1685,4-1-1202,2-2 0,0 3 0,4-1 262,-1 1 1,1 4-453,-1 0 0,0 3-105,1 0 0,-2 2 447,-1 2-377,2 3 1,-6 6-83,4 2 0,-5 1-145,0 1 1,-1 2-1,-4 0 121,2 1-225,-4 0 1,2 0 0,-6 0-273,-2 2 1,-2-2 243,-4 3 1,3-3 9,-3 2 0,-1-3-12,0 1-1383,1-2 901,-4-4 0,6 2-159,-4-4 436,3 0 1,-3-4 51,2-1 0,-1-4 1,1 2-186,2-2 0,0-1 30,2 0 1,0-4 139,2-1 0,-1-2-20,3 0 0,1-1 167,2 0 0,0-2 253,0 0 1,1 0 0,1 3 0,4 1-1,3 2 1,2-1 0,0 2 0,1-1 0,0 3-1,1 0 1,1 1 2501,-1 0-2498,1 0 1,-4 0-1,2 1 1,0 1 0,-1 3-1,1 0 1,-1 0 0,0 1-1,-1 1 602,-2 0-748,3-2 1,-5 1-1202,2 0 573,-2-3 437,2 4 0,-3-4-166,0 2-335,0 2 0,3-3-768,-1 1 1,-2 1-364,1-4 1766,-1 1 0,2-3 0,1 0 0</inkml:trace>
  <inkml:trace contextRef="#ctx0" brushRef="#br0" timeOffset="4">1285 793 9140,'-5'-3'0,"1"0"0,0-1 956,3-2 1,0 1-953,1 0-535,0 4-516,0-6 0,3 6 175,2-2 872,-1-1 0,6 0 0,-1-4 0</inkml:trace>
  <inkml:trace contextRef="#ctx0" brushRef="#br0" timeOffset="5">1385 570 8028,'0'-8'1820,"4"1"-1562,0 2 0,4-1 642,-1 4-466,1-1 0,2 3 0,1-1 103,-2-1 0,2 1-308,-1-2 1,3 2-168,-3 1 1,3 0 46,-2 0 1,-1 0-114,-3 0 1,4 0 186,-1 0 0,-2 0 333,-3 0-1940,-3 0-151,4 0 908,-5 0 1,2 1 275,-6 2 0,-1-2-176,-4 1 325,1-1 1,-2 0 0,0 1-93,-2 0 1,-2 1 103,0-3 1,1 1-29,-1 1 0,3-1 223,-3 2 0,4-2 273,-2 2 1,3-2 156,0 1 1,0-1-232,1-1 1,0 1 282,2 2-251,-2-3 393,3 4-353,-1-4 0,1 1 415,1 1-305,3-1 0,-5 3-106,3-1 1,1-1-6,-2 3 0,3-3 80,0 4 1,0-1-126,0 2 0,0-2-23,0 1 1,0 1 30,0 4 1,0-1-32,0-2 0,0-3 216,0 0 10,3 0-332,1 3 1,4-4-188,0-2 0,-1-1 27,1-1 1,2 0 86,1 0 1,2 0-111,0 0 0,-1 0 56,1 0 0,-1 0 80,1 0 1,1 0-52,-1 0 0,-1 0-25,1 0 0,-4 4 12,1 1 530,-1 2-288,-1 0 1,-1 1 103,1 0 0,-3-1-155,0 1 1,-3 2 179,1 1-139,-3 2 0,0-4 14,0 1 1,0 1 0,0 0-19,-3 1 0,-1 0-13,-4 1 0,0-2-11,1-3 1,-1 0 4,0-1 1,-2 1 8,0 0 1,-1-3-43,0 0 0,3-3-275,-2 0 0,0-1-156,0-1 0,0 0-196,-2 0 0,1-2 318,-1-1 1,0-3 135,-1 1 1,-1-2-1316,4-1 0,0 1 163,2-1 1,-2 0-1435,-1 1 1380,1-5 1253,2 4 0,-3-7 0,-1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196 90 7923,'0'-13'0,"0"3"0,0-2 0,0 6 0,0-2 0,4 7 0,-2-6 578,4 4 183,0-4 0,3 3-462,0-2 1,0 2-361,0 4 0,-3 0-145,0 0-396,-4 0 1,5 4 430,-5 2 1,1 5 158,-3 1 0,-1 4 60,-1-1 1,0 2 282,-4 0-294,0 1 1,-3 0 0,1 0 196,2 0-184,-2-4 0,6-2-103,-4-3 135,4-4-30,-6-1-53,7-4 1,-3-5-112,4-4 0,0-3 43,0-6 1,0 0 73,0 0 0,1-1 153,2-1-82,-2 5 0,3-5-76,-4 8 0,1 0 33,2 3 0,-2 3 289,2 0-266,-2 4 1,-4-1 44,0 6 1,-4 2 20,1 4 0,-1 3-248,1 0 1,-5 3 192,3-3 0,-3 0-38,2-4 1,-1 4 74,-2 0 0,2 0-69,-2-3 1,-1 0-1,1-1 1,2-1-1,0-2 1,1-1-1,0-2 1,0-1 0,0-1-1,1-1 1,1-3-1,2-4 1,1-4-1,2-2 1,1-2-1,1-1 1,0 1 43,0 1 1,0-1-53,0 4 1,1 0-23,2 3 1,-2 0-3,2 0 1,-1 3-51,1 0 62,-2 5 0,4-3-55,-2 4 68,-2 0-342,3 0-34,0 0 197,-3 0-212,3 0 120,0 0-325,-3 0-640,3 0 360,-4 4 848,4 0 0,1 5 0,4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8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71 7850,'0'-4'2565,"0"0"-1313,0-1-858,3-1 0,1 0 63,2 2 0,0-2-100,1 2 0,1 0 7,1 0 1,2 3-103,0-1 1,-1 1-67,1 1 1,-3 0 14,3 0 1,-3 2-183,3 0 0,-3 5 99,0 0 1,-3 3-196,0 1 1,-4-1 54,1 1 1,-1-1 63,-1 3 0,-1 0-325,-1 0 0,1-2 117,-4-1 0,2-2-24,-1 1 0,-2-2 107,2-1 0,0 1-69,0-1-105,2-2-244,0-2 400,2-2 117,5 3-78,0-2 0,6 2-38,-3-3 1,2 2 6,-2 0 0,-1 3-51,2-1 650,1 2-355,-3 0 1,2 2 41,-2 0 95,-1-1-178,-2 3 0,1-2 307,-3 1-255,3 2 0,-4-2-48,1 2 1,-2 1-20,0-1 0,0-1 316,-2 0 0,0-1-127,-2 2 1,-1-3 8,-4 0 1,2-1-88,-1 0 0,-2-1-356,2 0 0,-4 0-170,2-2 0,-2 1-222,2-2 0,-2-1-492,1-2 1,-1-1 499,-1-1 0,1-2 181,1-2 1,0-3-20,2-2 0,1-1-773,1-1 0,4-3 0,0 0 1135,3 0 0,0-6 0,0 2 0</inkml:trace>
  <inkml:trace contextRef="#ctx0" brushRef="#br0" timeOffset="1">417 13 7400,'-3'-3'857,"2"0"0,-4 2-432,3-1 0,-3 1-8,1-1 1,-2 2-209,0 0 1,0 0 12,-1 0 1,1 2 160,-1 3-208,1 0 0,-3 3 29,1 0 1,-1 0 30,3 3 1,-1 0 42,1 4 1,0-1-70,-1 3 0,4 0 100,0 3 1,1-1-101,-1 0 1,2 0-181,3 1 1,0-2 97,5-1 1,-2-1-111,3-3 0,2 0 4,-2-1 0,3 1-112,0-3 0,-1-1 30,1-2 0,-1-1 107,1 1 1,0-4 18,-3-1 1,3-1-37,-2-1 0,1 0 4,-1 0 1,2-5 26,-3-1 0,1-4 12,0 1 1,-2-3-61,2-1 1,-3 0 63,-2-2 0,1 0-80,-3 0 1,1-2 55,-3 2 1,0-3-123,0 1 0,-1 0 42,-1 0 0,-2 2 0,-2-1-138,-1 0 0,1 1-297,0 3 295,-4 2 1,2-2-105,-2 4 0,2-1 68,-1 3 1,0 1 73,1 1 0,-1 2-35,3-2 1,-1 2-3118,1-3 1612,-1 4 1670,1-2 0,0 3 0,-1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494 72 7829,'0'-7'1071,"0"1"-814,0-1 0,0 3 496,0 0-110,3 2 337,-2-1-321,2 3-305,-1 0 1,0 4-71,2 2 0,-2 2-239,0 2 0,-2 1-39,0 2 1,3 0-105,-1-1 1,0 1-5,-2 0 0,0 0 69,0 0 0,-2-3-134,0 1 0,-1-3 19,3 1 0,0-2-78,0-1 111,0 0-60,0-2 144,0 2 11,0-6-3,0 3 22,3-3 1,1 0 103,2-3 0,1 3-118,-1-2 1,1 1 181,2 1 0,-2-1-97,1-1 0,2 1 54,-2-1 0,1 1-77,-3 1 1,1 0 21,2 0 1,-2-2-293,2 0 1,-2-1-157,-1 1 1,3 1-19,-1-1 1,1-1 159,-3 1 0,1 0-670,-1-1 1,0 2 325,1-3 0,-1 2-669,1 0 1250,-4-1 0,3-1 0,-2-2 0</inkml:trace>
  <inkml:trace contextRef="#ctx0" brushRef="#br0" timeOffset="1">674 39 7829,'-9'0'82,"1"-2"1,1 1 292,3-1 25,0 1 1,-1 2 549,1 1 1,3 2 97,-1 5-697,1 1 0,1 3-72,0 2 1,2 2-52,0 2 1,2 0-218,-1 0 0,1 3 71,-2-1 1,2 0 139,-2-1 1,1-1-1,-3 0 1,2-2-438,0 0 1,0 0 0,-2 0 1,0-1-120,0-4 0,0 1-877,0-3 439,0-1 362,3 1-1671,-2-3 1459,1 2 1,-1-5 22,1-2 598,-1-1 0,5-1 0,-3 0 0</inkml:trace>
  <inkml:trace contextRef="#ctx0" brushRef="#br0" timeOffset="2">892 1 7886,'-9'0'-1,"1"0"726,0 0 184,1 0 0,0 0-561,1 0 0,0 4-338,2 2 0,-2 3-53,2 4 168,1 3 0,0 1-70,0 4 1,3 0 77,-2 2 0,1 1 11,1 2 0,1-4-13,1 0 0,-1 0 1,3-1 0,1 0 20,1-4 1,1 1 2,-1-3 1,1-1-46,2-3 0,-2 0 13,1-2 1,0-1-176,1-4 0,-2 1 100,1-3 1,2-1-126,-2-3 1,3-1 45,-3-4 1,1-2-66,-3-2 0,1-4 38,-1-2 0,1-2 27,-1-2 1,-2 0-21,-2-3 0,-2 1 43,0-3 1,0 1-83,-2 2 0,-2-1 76,-2 2 0,-1 1-253,-2 4 0,1 2 78,-3 2 1,1 3-630,-3 1 1,2 3 20,1 2 1,0 0-198,-1 2 1,1 1 993,1-1 0,-1 4 0,-2 2 0</inkml:trace>
  <inkml:trace contextRef="#ctx0" brushRef="#br0" timeOffset="3">20 630 7787,'-5'0'1210,"1"0"-902,0-3-90,0 2 0,1-3 0,3 2 1,0 1 347,0-3 0,3 1-167,1-1 0,2 1-145,1-2 0,-1 0 33,0 3 1,1-2 210,-1 2 1,3 0-173,-1 2 0,3 0-95,-2 0 0,0 0-206,-1 3 1,-1 2 77,2 4 0,-2 2-335,0 0 1,-4 2 76,-1 2 1,-1-2-65,-1 2 1,0-1-613,0 1 554,-3-1 1,2 2-70,-4-4-299,1 1 358,-5 0 0,2 0 59,-2 0 0,2-3 107,1-2 1,-1-1-235,-2 0 594,2-4-216,-2 0 1,4-1-268,1 0 205,0 1 1,0-6 561,-1 1-404,4-3 1,-2 4 113,3-3 1,3 2-70,1-3 0,2 4 21,0-1 1,1 1-83,2 1 1,-1 0-136,2 0 1,-2 1 97,1 1 1,0-1 3,0 4 1,0-4-271,-1 1 0,0 1 6,3-1 1,-3 0-277,0-2 1,2 0 193,-2 0 1,3-3-619,-3-1 0,3-1 368,-2 1 1,-1-4 525,-1 2 0,2-2 0,1 1 0</inkml:trace>
  <inkml:trace contextRef="#ctx0" brushRef="#br0" timeOffset="4">456 617 7787,'-7'0'1125,"1"0"-242,2 0 270,-1 3-845,1 0 0,0 4 1,0 2 127,1 2 0,1 1-205,-1 0 0,2 4-26,-3 1 0,0 0 36,0 3 1,-1-3 97,3 5 1,-1-2-135,1 2 1,0-2-1,-2 1 0,2-1 344,-2-1-512,2 1 1,-3-3-115,3 0 0,-1-2 134,1 2 0,1-3-253,-4 1 0,4-3 133,-1-2 1,-1 0-169,1 1 1,0-2 106,2-2 0,0-3-1503,0 0-40,0-2-1916,0 0 1913,0-7 1670,0-2 0,3-6 0,0 0 0</inkml:trace>
  <inkml:trace contextRef="#ctx0" brushRef="#br0" timeOffset="5">539 816 7787,'-2'-7'800,"0"1"1,0-1-583,2 1 1,0-1 217,0 1 257,3 0 0,0-1-159,4 1 1,-1-1 13,0 1 1,3 2-290,-1-1 1,3 3-219,-2-2 0,2 3-74,0-2 0,-2 3 109,0 0 0,-2 3-23,-1 1 1,1 4 16,-1 0 1,0 4-174,-2-2 1,-1 2-35,-3-2 1,0 3 135,0-3 1,-1 2-78,-1 1 0,1-1 109,-4-1 1,1-1 11,-2-1 0,-1-2-27,1 1 1,-1-1 126,1 0 1,0-3-20,2 0-85,-2-2 0,5 1 53,-3-3 29,2 0-556,-1 0 118,9 0 305,-2-3 24,5 2 1,-2-2 0,-1 3 1,1 1 10,-1 1 0,0 2 133,-2 2 1,2-1-55,-2 1 1,1-1 99,-1 4 1,1-2 76,-3 0-223,3 2 1,-4-2 197,1 1 0,-1 2-96,-1-2 0,0 2 170,0-2 0,-1-1-58,-1 2 0,-1 0 59,-4 0 1,0-1-32,-1-1 0,0-1-254,-3 0 1,2 0 105,-1-2 1,1 1 81,-1-3 0,1 1-637,-2-3 0,3 0 258,0 0 1,0-3-685,-1 1 0,2-3 371,-1-2 1,1 0-1116,0-4 0,3 1 160,0-3 0,2 1 1414,0 1 0,-1-4 0,-1 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21 98 8095,'-4'0'-673,"0"-3"534,2 1 1557,1 0-1237,-2-1 0,3-1 0,0-3 0,0 0 0,1 0 0,1 0 0,3 1 0,1 1 0,1 0 0,0 0 0,1-2 0,0 1 0,2 1 0,1 0 0,0 1 0,1 0 0,-1 2 0,0 1 1,-1 1 872,3 0 1,-3 0-884,-1 0 1,-1 3-530,-1 1 0,-4 5 120,0 0 1,-3 4-33,0-2 0,0 2-42,-3 1 0,0 0 120,-4 0 0,0-1 112,0-2 0,-3 2-34,1-1 0,-1-1-126,1 0 1,1-3 63,-1-1 0,4-1 199,0-4 0,3 3-97,-3-3 320,4 1-105,-3-3 0,5 0-118,2 0 1,1-1 170,5-1 0,0 1-51,2-2 0,-1 3-84,1 0 0,-2 0 53,3 0 1,-1 0 124,0 0 0,0 2 1,-2 1-64,0 1 1,2 1-103,-1 2 0,-1 2 5,-2 0 0,-3 3 107,1-3-351,-3 3 234,1-1 1,-3 0 21,0 1 1,0-1-11,0 0 1,-1 2-66,-1-4-8,-2 3 1,-3-4-1,-1 1-2,-1-1 0,-2-1-71,-3 0 1,0 0-184,1 0 0,-1-3 8,0 1 0,0-4-225,0 2 1,-2-3 223,0 0 1,0 0 87,5-3 0,-2 0-698,1-1 57,2-6 1,0 6 75,3-5 1,3-1-442,2 0 1161,1-2 0,1 1 0,0-3 0</inkml:trace>
  <inkml:trace contextRef="#ctx0" brushRef="#br0" timeOffset="1">499 28 8147,'-7'-3'-313,"3"0"313,-1-1 0,0 1 0,-2 3 0,1-3 371,-1 1 1,-3 0 589,-2 2 0,0 2-203,0 0-570,-1 7 1,5-5-167,-4 6 0,4 0 171,-2-1 0,3 4-124,0 1 0,3 0 151,2 5 1,1-1 33,1 3 1,1 0-155,1 0 0,0-3-100,5 1 0,-1-3 84,3 2 1,1-1-36,-1 1 1,3-3 60,0-1 1,-1-1 36,0-1 0,-2-4-11,3 2 0,0-7-6,1 1 1,1-2-90,0-2 0,0-1 48,0-1 1,0-5-70,0-5 1,-1-1 96,-2-1 0,-1 0-235,-3-2 0,0 0-188,0-2 1,-3-1 145,-2-2 1,-1 3-50,-1-1 1,-1 2 46,-1-2 0,-2 2 77,-3 0 1,-1 4-64,-1-1 1,1 1-249,-4 3 0,1-1 68,0 2 1,-2-1-632,1 3 0,-1 3 959,-1-1 0,0 1 0,0-3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0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247 33 7975,'4'-3'-603,"1"2"1205,-2-2-114,-3-2 132,4 5-381,-4-4 0,0 3 153,0-2-123,0 2 1,-1-3-31,-2 1 0,2 2-82,-5-2 0,3 2-249,-2 1 0,-1 0-111,-2 0 1,0 0 174,0 0 1,0 0-98,0 0 1,-3 0 113,0 0 1,0 0 123,3 0-91,-1 4 0,1-2 125,0 3 1,1-2-75,1 3 1,-1-4 20,1 4 0,2-3 94,-2 2-80,5 0 1,-6 4-57,5-1 1,-1 0 112,3 0-185,0 0 1,0 1 96,0-1 1,0-3-91,0 1 0,1-4 167,1 4-74,3-4 0,3 1-19,0-3-26,1 0 0,2 0-13,-1 0 1,2 0-2,-1 0 0,-1 0 48,4 0-134,-4 0 100,5-3 0,-5 2 37,4-2-114,-4 2 68,2 1 1,-1 3-13,0 0 10,0-1 1,-4 2-3,-2 2 1,3-2 19,-3 2-4,-1-1 1,-1 3-13,-3 0 0,0-2 101,0-1 1,0 1-88,0 2 1,-3-1 47,-3-1 0,-1 1-62,-1-2 1,0 2 8,-1-2 0,0 2-255,-2-5 250,2 5 0,-3-6 31,1 1-238,2-1 87,-3-1 0,3 0-76,-2 0 0,4 0-248,-1 0 1,2 0 15,-2 0-798,-1-3 729,5 2 0,-3-4-1055,1 2 439,2 3 1083,-3-4 0,3 4 0,-5 0 0</inkml:trace>
  <inkml:trace contextRef="#ctx0" brushRef="#br0" timeOffset="1">1 418 8112,'0'5'405,"0"-1"656,0-4-556,4 0 0,0 0-167,4 0 0,1-3 26,2 0 1,2-2-85,3 2 0,2-3 103,1 4 0,-2-5-145,2 2 0,-1 0-77,-2 0 1,3-1-129,0-2 0,0 3 64,-2-1 0,-1 1 141,0-3 0,0 2-10,-2 1 1,0 2-870,-3-2 1,3 3 345,-3-1 0,0 1-1498,-3-1 125,0 2 598,0-2 1,-2 4-287,-1 1 1356,-3-1 0,2 10 0,-4-2 0</inkml:trace>
  <inkml:trace contextRef="#ctx0" brushRef="#br0" timeOffset="2">165 500 8504,'4'-3'250,"4"2"0,-5-7 303,3 3 0,2 0-109,0 0 162,0 0-272,8-4 1,-6 4-25,3-1 1,-2 5-58,3-2 1,-3-1 14,3 1 1,-4 1 201,1 2-618,-2 0 181,-1 3-278,-4 2 0,0 6 220,-4 0 0,-1 0-481,-2-3 1,-2 3 278,-6 0 0,1 2-165,-4-2 1,3 3 82,-2-3 1,3 3 145,-1-4 1,1 2 52,-1-1 1,2-2-10,-2 2 0,3-2 189,2 0 1,0-4-49,3 1 1,0-4 284,3 4-113,0-4 159,0 1 0,1-3-17,2 0 0,2 0-11,3 0 0,0 0-97,0 0 1,0-3-79,0 1 1,3-4-110,0 4 1,1-2 75,-1 1 1,-2 2-218,2-2 0,1 0 83,-1 0 0,0-1-378,-3 2 0,3 1-151,0-2 0,0 2-404,-3 1 0,0 0-326,0 0 0,1 0 1276,-1 0 0,0 0 0,0 0 0</inkml:trace>
  <inkml:trace contextRef="#ctx0" brushRef="#br0" timeOffset="3">771 246 8264,'0'-5'-457,"0"-1"0,3 4 228,0-4 1,-1 3 777,-2-2 1,1 2-123,2-2 1,-1 0 107,3 0 1,-2-3-156,2 3 1,1 0 234,2 0-193,0 0 1,1-4-124,2 1 0,-2 3-7,2-1 1,1 4-9,-1 0 1,1 1-172,-1 1 0,-1 1 76,3 1 0,-3 3-98,1 3 1,-1 1 155,-2 2 0,-1 2-33,-2 3 1,-1 1-428,-4-1 0,0 3 117,0 0 1,-4 1-113,-1-1 0,-5-1 76,-1 1 1,-3 1-173,3-1 1,-2-3-6,2-2 1,-3-1-41,3 0 0,0-1 114,3-3 1,1-4 116,1 0 1,-1-3-43,2 1 0,0-2-169,0-1 239,-1 0 1,2-4-71,1-1 0,2 0 250,1 0 0,0-1-119,0-2 0,4 1 118,1 1 1,2 0 287,2 3 1,-1-2 22,0 2-388,0 0 1,0 3 40,1 0 1,-1 0 536,0 0 1,0 4-166,0 1 1,1 0-121,-1 0 0,0-2-170,0 3 0,-1-4-168,-1 4 0,1-3-335,-1 2 1,1-3 222,1 1 0,-2 0-702,-1 0 0,0 1 428,4-2 0,-4-1-268,1 2 0,-1-2 152,3-1 0,0 0-1195,1 0 1730,-1 0 0,0 0 0,0 0 0</inkml:trace>
  <inkml:trace contextRef="#ctx0" brushRef="#br0" timeOffset="4">1140 361 8077,'-5'0'0,"2"-4"0,3 3 450,0-6-30,0 6-1205,0-2 188,0-1 597,3 3 0,5-6 0,5 2 0</inkml:trace>
  <inkml:trace contextRef="#ctx0" brushRef="#br0" timeOffset="5">1418 132 8148,'-4'-4'0,"-3"3"0,2-5 128,-3 3 1,0-1 317,-1 2 1,1 1-176,0-2 1,-3 2-99,0 1 1,-3 1-364,4 2 213,-5-2 0,6 6-103,-2-2 0,2 0 109,1 0 0,0 1-45,3 2 0,-1 0 55,3 0 0,0-2-36,3-1 1,3 1 81,0 2 0,3 0 60,-1 0-98,6 4 0,-1-3 203,4 2-190,-4-2 0,5 2 142,-5 0 0,2 1-110,-1-1 1,-2-2 163,2 2 0,-2-1-132,0 1 1,-4-2 6,0 2 0,-3-1-43,1 1 1,-2-2-94,-1 2 1,0-2 123,0-1 1,-3 0-1,0 1 0,-3-1-660,1 0 0,-3-1 287,0-1 0,0 0-549,0-3 0,0 0 321,-1-3 0,1 0-1280,0 0 1762,0 0 0,-4-4 0,-1-1 0</inkml:trace>
  <inkml:trace contextRef="#ctx0" brushRef="#br0" timeOffset="6">1345 156 8315,'3'-4'-15,"2"-3"290,3 5 1,-3-5 494,1 2 0,-1 0-425,4 0 0,-1 2-295,0-3 0,3 5-580,0-2 276,0-2 1,-3 4 0,1-1-696,2 1 1,-2-2 654,2 0-717,-2 1 1011,-4 2 0,6 0 0,-2 0 0</inkml:trace>
  <inkml:trace contextRef="#ctx0" brushRef="#br0" timeOffset="7">533 336 8307,'4'-4'960,"-3"0"-770,6 1 0,-2 2 97,3-2 0,-3-1 98,1 2-492,-1-5-365,4 6 420,-1-2 1,0 2-758,0-2 0,0 2 127,1-2-325,-5 2 1007,3 1 0,-6 4 0,3 1 0</inkml:trace>
  <inkml:trace contextRef="#ctx0" brushRef="#br0" timeOffset="8">550 418 8305,'4'0'-386,"1"0"-162,-2 0 1,-2 0 302,5 0 0,-1-1 395,4-1 0,-2 0 556,-2-4 0,3 4-704,-3-4 0,2 4-1105,2-4 1103,-1 4 0,4-5 0,0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116 197 8266,'0'-4'-201,"0"-4"784,0 7 859,0-2-805,0-1-505,0 3 1,0-1 283,0 4-201,0 6 1,0 2 53,0 0 0,0 3-228,0 1 1,0 0 52,0 0 0,0 2-89,0-3 0,1 3-212,1 0 0,2-2 347,1-1 0,3-2-162,-3 3 1,2-4 110,2 1 1,-4-2-162,1-1 1,-1-2 68,3-1 1,-2-3 73,-1 1 1,1-2-16,2-1 0,-3-1 2,1-2 0,-4-2-144,4-3 1,-2-1 127,2-2 1,-2 1 0,-4-3 1,0-1 1,0-2 1,0 2-220,0 0 0,0 1 50,0-4 1,-1 1 39,-2-1 0,2 2 90,-2 1 0,2 2 247,1 4 187,0 0-269,0 0-141,0 3 47,0 2 85,4 10 1,-2-1-82,3 8 1,-2 0 147,2 2 0,-2 1-127,3 2 1,-4 2-12,4 4 0,-3 0 103,2-1 0,-3 3-82,1 1 0,0 0-183,0-1 0,0 0 119,-3 3 1,-1-7 115,-2 2-102,2-2 0,-6-2 54,1-2-433,-1 2 200,-1-4 1,0 0-33,0-3 139,-4 0 1,3-2-113,-2-1 1,-1 0 106,1-3 1,-3 2-363,3-4 0,-2-3 122,2 0 1,-3-2 188,3-1 0,-2-1-13,2-2 0,-3-1-986,3-4 0,-3-3 146,3 0 0,-1-6 40,4 0 1,-2-2 878,8 0 0,-1-2 0,3-4 0</inkml:trace>
  <inkml:trace contextRef="#ctx0" brushRef="#br0" timeOffset="1">386 279 8384,'5'0'-109,"-2"0"1237,-3 0-178,4 0-376,0 0 1,5 0-148,-1 0 0,-3-1-257,1-1 0,-1 1 113,3-2 1,1 1-37,-1-1 0,3 2-443,0-1 0,0-2-261,0 1 1,-2-2-660,2 2 1,1 0 57,-1 3-817,0-3 1875,-3 2 0,0-3 0,1 4 0</inkml:trace>
  <inkml:trace contextRef="#ctx0" brushRef="#br0" timeOffset="2">468 337 8255,'-8'4'280,"2"1"287,1-3-167,3-1 0,-3 3 203,3-4-319,1 0 0,-2 0-243,6 0 72,1-4 0,5 3-634,-1-1 0,0-2 332,0 1 0,0-2-884,1 2 0,2-3 1073,3 0 0,-2-1 0,0-1 0</inkml:trace>
  <inkml:trace contextRef="#ctx0" brushRef="#br0" timeOffset="3">919 9 8157,'-6'0'-724,"1"0"1,-1 0 157,-2 0 1006,0-4-245,0 3 0,-1-2 9,-2 3 195,2 0 0,-6 0-75,4 0 1,0 0-152,3 0 0,0 0 136,0 0-245,-1 0-42,1 0 1,4 0-177,1 3 0,-1-1-7,1 3 0,1-2 177,2 3 1,1-1-103,1 3 1,3-2 43,3-1 1,1 1 12,2 2 1,-1 0-21,4 0 0,-4 1 157,1-1 0,-1 0-72,1 0 0,-2 0 11,2 0 1,-5 3-25,0 0 0,-2 0 7,2-3 0,-3 1 180,-3-1 1,0 0-106,0 0 1,-1-2-49,-1-1 1,-3 0 0,-3 0 0,0 2 6,-1-5 0,1 4-25,0-4 0,0 1-477,0-3 0,-1 0-482,1 0 0,0 0 451,0 0 0,0-1 469,0-1 0,3 1 0,-6-7 0,2 4 0</inkml:trace>
  <inkml:trace contextRef="#ctx0" brushRef="#br0" timeOffset="4">681 328 8157,'0'9'-812,"0"-5"1105,0 0 23,4-4 0,-3 0 272,5 0 0,-1 0-206,4 0 0,2 0 40,-1 0 0,4-1-59,-3-2-397,4 2 231,-3-6 0,2 6 197,0-2-633,-1-1 206,0 3 0,2-6 17,-4 5 114,3-5 0,-4 5-538,4-3 0,-4 3 242,1-1 0,-1 2-448,1-2 0,-5 2-62,2-2-931,-1 2 1212,1 1 0,-3 0 427,1 0 0,-4 4 0,-2 1 0,-5 3 0</inkml:trace>
  <inkml:trace contextRef="#ctx0" brushRef="#br0" timeOffset="5">812 435 6225,'1'-6'809,"2"1"0,-1 2-387,7-2 0,-6 2-83,5-2 0,-1 3 413,1-1-443,4 2 1,-3 1-68,2 0 1,-2 1-1,-1 2 0,-2 1-334,-1 4 1,-3 1 114,1-1 1,-2 3-287,-1 0 1,0 2 9,0-2 1,-4 4-134,-1-2 1,-3-1 129,0-1 1,0 1 68,0-1 0,-1 0 150,1-3 0,0 0-136,0 0 150,0 1 1,0-4-144,3 1 333,-2-5-139,6 3 30,-3-4 153,4 0 1,4 3 0,1 0 5,2-2 0,2 0-166,-1-1 0,0 0 21,0 0 1,1 0 37,2 0-338,-2 0 340,3 0-325,-4 0-454,4 0 0,-3-2-622,2-1 984,-2 0 0,0 3 14,-1 0 1,0-3 290,0 1 0,0-5 0,1 3 0</inkml:trace>
  <inkml:trace contextRef="#ctx0" brushRef="#br0" timeOffset="6">1115 214 8112,'0'-9'0,"0"1"-199,0 0 228,4 0 1,0 0 231,5-1 1,-4 1 261,1 0 0,-1 0-31,3 0 0,3 0-165,0 3 1,0 1-63,-3 4 0,0 0-13,1 0 1,-1 0 0,0 0 0,0 4-111,0 1 1,1 4-129,-1 2 1,0-1 190,0 3 0,-2 1-58,-1 2 1,-3-2-200,1 0 70,-2-1 0,-1 4-99,0-1 1,-1-2 133,-2-1 0,-2-2-144,-3 3 0,0-3 108,0 2 0,-3-3-211,0 1 0,-3-2 68,3 0 1,-1-1-385,2 0 0,0-2 110,-4-1 0,4-3-53,-1 1 1,2-3-353,1 0 1,2 0 295,1 0 1,3-3-177,-1-3 1,2-1 684,1-1 0,0 0 0,8-8 0,1-1 0</inkml:trace>
  <inkml:trace contextRef="#ctx0" brushRef="#br0" timeOffset="7">1369 107 7518,'-8'0'-447,"0"0"0,2 0 1171,1 0 1,-1 4-137,-2 1 0,0 2 14,0 2 1,0 2 285,0 0-551,3 3 0,-1-1 0,3 3 1,0 1-71,3-1 1,0-2-30,0-1 0,4-2 0,1 3 0,3-4-120,0 1 0,0 0 70,0-3 1,0 2-195,0-5 0,3 2-118,0-2 1,4 2-115,-1-5 0,-2 1-443,2-3 0,0 0 370,2 0 1,-2 0-753,-1 0 0,1-3 464,2 1 0,-3-2 72,-2 1 1,-1 1-132,1-3 658,-2 3 0,3-5 0,-4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98 7880,'0'-8'965,"0"4"-500,0-4 120,4 7-311,-3-6 0,3 6 34,-1-1-103,-2 1 695,2 4-504,-3 2 1,0 6 352,0 0-462,0 3 0,0 2-129,0 3 1,0 0 0,0-2 70,0 2 0,0-2-132,0-1 0,-2 0 134,-1-5 0,-1 2 180,2-2-431,1 0 1,-3-3-644,4 0-352,0-3 480,0-1-59,0-4 450,4-4 70,-3-1 0,6-3 17,-2 0 1,3 3 12,0-1 0,0 2 67,0-2 1,0 0 197,1 3 1,1 0 175,1 3-247,4 0 0,-6 0-43,2 0 0,1 0-31,-1 0 0,0 3-79,-3 0 1,3 2 65,0-2 0,0 1 6,-3-2 1,0-1-14,0 2 1,0-1-1217,1 1 851,-1-3 1,0 4-472,0-4 1,-2 0-619,-1 0-120,1 0 89,2-4 546,0 0 883,0-4 0,0-1 0,1 1 0</inkml:trace>
  <inkml:trace contextRef="#ctx0" brushRef="#br0" timeOffset="1">246 74 7760,'-7'-1'265,"1"-2"-265,-1 2 1013,2-2-354,1 3-52,0 0 27,0 0 0,3 1-246,-5 1 1,4 4-187,0 5 1,1 1 53,1 5 0,0-1 132,0 1 1,2 0-41,1 2 1,1-1-142,-2 4 0,-1-3-24,2 3 1,1-3-76,-2 3 0,2-4-142,-1 1 0,-2-1 214,2-2 1,-2-2-23,2-1 0,-2-2-1169,2 3 375,-2-4 0,0 2-540,1-4-200,-1-4-728,3 0 1422,-1-4 1,-1-1-798,4-2 1479,-4-1 0,5-8 0,-3-1 0</inkml:trace>
  <inkml:trace contextRef="#ctx0" brushRef="#br0" timeOffset="2">524 8 7861,'-5'-1'1834,"-1"-1"-1124,5 1 68,-7-3-521,4 4 1,-4 0 57,-1 0 1,4 0-138,-1 0 1,1 0 0,-3 0 80,0 0 1,-3 0-87,0 0 0,0 0 222,3 0-364,-1 4 1,1-2 112,0 3 1,3-2-126,-1 2-30,4-3 71,-5 5 0,3-2 1,-1 3 18,2 0 1,2 0-180,1 1 0,0-1 190,0 0-248,0 0 89,0 0 1,1 1-125,2-1 233,-2-4-67,6 4 0,-2-5-8,3 3 0,-3 0 18,1-3 1,-1 0 0,3-3 10,1 0 0,-1 0-10,0 0 0,0 0 26,0 0 1,2 0-12,0 0 1,0 0 132,0 3-83,0-2 0,-2 6 0,1-4 82,2 2 1,-2 0-99,2 3 95,-2 1 1,-2 0-49,-1 2 0,1-2-22,-2 2 1,0-1 11,0 1 0,-2-2 4,3 2 0,-5 0-2,2 0 1,-2 3 120,-1-3 0,0 0 26,0-3 0,-3 3 1,0 0 18,-2-1 0,0-1 6,-3-1 0,-1-2-87,1-1 0,0 0 11,0 0 1,-1 2-74,-2-5 1,2 4-109,-2-4 1,-1 1-125,1-3 0,-3 0-719,3 0 1,0-1-964,0-1 1334,2-3 0,-1 0 0,5-1-980,-1 0 0,2-2 950,1 0 1,2 0 514,1 0 0,-3 0 0,-2-1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42 7867,'0'-6'0,"0"1"-254,0 3-540,0-5 1696,0 6 4259,0-3-5001,0 11 0,2 0 87,1 6 1,1 1-28,-2 2 1,0 2-8,4 1 1,-4-1 26,0 4 0,-1-3 80,-1 3-317,4 0 1,-3-1 212,1 1-432,-1-3 170,-1 1 0,0-5-320,0-1 1,0 0 218,0-3 1,0 0-1592,0-3 884,0 0 592,4 1 0,-2-5-57,3-1 1,-2-2 318,2-1 0,1-7 0,2-3 0</inkml:trace>
  <inkml:trace contextRef="#ctx0" brushRef="#br0" timeOffset="1">164 58 7836,'-8'0'0,"0"0"0,0 0 0,0 0 1035,-1 0 1,4 1-375,0 2 0,3 1-260,-1 4 1,-1 4-192,2 2 0,-1 2 0,3 3 1,0 2-118,0 4 0,1-3-205,2 0 0,-2-3 214,5 2 1,-1-3 62,3-2 0,1 0-387,-1-5 1,0 0 55,0-3 1,0-1 115,1-2 0,2 2 54,-1-4 0,1-1 8,-2-2 1,-1-1 43,0-1 0,-3-4 0,1-5 1,-2 1-20,2-3 1,0 2 9,-3-3 1,2-1 167,-2-4 0,0 1-98,-3-4 1,-1 3 63,-2-3 1,1 3-103,-3-3 0,0 4 7,-4-1 0,1 4-32,0 2 1,-1 5-20,-2 0 0,2 3 55,-2-1 0,2 3 7,1 3 0,-1 0-2335,1 0-685,0 0 2923,3 0 0,5 0 0,5 0 0</inkml:trace>
  <inkml:trace contextRef="#ctx0" brushRef="#br0" timeOffset="2">418 164 7836,'0'6'232,"0"-1"347,0-3 820,-3 2-1365,2-4-1507,-3 0 1036,4-4 0,0 2-686,0-3 1123,0 3 0,0-5 0,0 2 0</inkml:trace>
  <inkml:trace contextRef="#ctx0" brushRef="#br0" timeOffset="3">541 1 8192,'-8'0'917,"1"0"477,1 3-1023,-1-2 0,5 6-137,-3-1 0,3 1-164,-1 1 1,1 1 8,0-1 0,1 0-147,-2 0 0,1 1-26,0 2 0,1-2-15,-2 2 0,2-2 216,1-1-57,0 1 0,0-1-2,0 0-92,0 0 180,0 0 1,4 0-37,1-3 1,0-1-83,0-4 0,1 0 17,5 0 1,-2 0 2,2 0 1,-1 0-23,1 0 0,-2 0-21,2 0 1,-2 0 39,0 0 1,2 0-16,0 0 1,-1-3-307,-1 0 1,2 1-16,0 2 0,-1-3-420,-1 0 0,0 0 51,2 0 1,-2 2-164,2-2 1,-5 2 188,0 1 644,-5 0 0,7-3 0,-4-2 0</inkml:trace>
  <inkml:trace contextRef="#ctx0" brushRef="#br0" timeOffset="4">648 1 7813,'-8'0'589,"2"0"375,1 0 360,3 0-988,-5 0 1,6 0 0,-2 3 265,2 3 0,1 5-343,0 2 0,0 3-25,0 0 0,0 3 90,0 0 0,0 4-96,0-1 1,3 2-171,0 0 1,-1 0 40,-2-2 0,3 1-42,0-1 0,0-1 307,0 1-648,-2-4 203,3 2 1,-4-3 80,0-1 1,0 0-7,0-3 0,0-1-795,0-4 1,0 0-1233,0 1-896,0-1 1694,0-4 1235,0 0 0,0 0 0,0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9 230 13300,'0'8'217,"-3"1"1,0 2 229,2 3-342,0-2 1,1 3-76,0-1 1,1-1 314,1 0-500,3 1 122,-1-1 0,4 1-66,-3-3 74,2 0 0,2-3-54,-1 0 0,0 0 27,0-3 1,3 2-51,0-5 1,0 1 74,-3-3 1,0 0-66,1 0 1,-1-4 84,0-1 1,0-2-146,0-2 0,0-1 83,-3-1 0,1-4 37,-3 1 0,0 2-133,-3-2 0,0 0 113,0-2 0,0 0 30,0 3 0,-3 0-50,0 2 0,-2 2 257,2-2 0,0 5-80,0 0 1,2 4 454,-2-4-167,2 4-33,1-1-127,0 10 0,3-1-107,0 8 1,3 0 75,0 2 1,1 1-47,1 2 0,0 0-19,1 2 1,-1 2-25,0 5 0,0-3 49,0 2 1,0 0-20,-3 0 1,1-4-230,-3 1 0,3-2 77,-4 0 1,1 1 99,-3-4 1,-1 0-250,-2-3 1,0 1 49,-3-1 1,-1 0 86,2-3 0,-3 2 13,0-4 0,-1 0-50,-2-3 0,2-1 59,-2-1 1,-2-3-443,0-3 0,-2 0-555,1 0 0,-1-1 489,1-1 1,2-3-230,2-3 0,0-4 226,2-2 1,0-1-590,0-1 0,2-7 1099,1-2 0,3-5 0,-2 1 0</inkml:trace>
  <inkml:trace contextRef="#ctx0" brushRef="#br0" timeOffset="1">369 255 8526,'5'0'1352,"2"0"1,-2-3-1041,3 0 1,-3-2-248,1 2 0,-1-1-396,4 2-8,-1 1 0,0-6-1227,0 5 829,0-1 737,1 3 0,-5 3 0,0 2 0</inkml:trace>
  <inkml:trace contextRef="#ctx0" brushRef="#br0" timeOffset="2">386 369 8087,'0'5'430,"1"-1"-358,1-4 0,0 0-72,4 0 0,-4-1 23,4-2 1,-1-1 26,4-1 1,-1-3-297,0 3 1,1-2-417,2-1 1,-1 2 131,4 1 530,-1-1 0,0-2 0,-1 0 0</inkml:trace>
  <inkml:trace contextRef="#ctx0" brushRef="#br0" timeOffset="3">714 107 8155,'0'-8'259,"0"0"129,0 0 1,0-1 1253,0 1-1087,0 0 0,3 0 210,3 0 1,2-1-302,3 1 1,-2 3-4,2-1 1,1 4-232,-1-4-55,-1 4 0,1-1 0,0 3-134,-1 0 0,-1 3-16,0 3 1,-4 1 6,1 1 0,-5 1-49,2 2 1,-3 1-424,-3 2 0,-1 1 128,-4-1 0,-1-1-221,1 0 0,-3 0 76,0 1 1,0 0 106,3-3 0,0 0 257,0-3 0,2 0-122,1 1 0,3-4-244,-1 1 423,-1-1 557,3 3-357,-3-3 1,5-1 84,2-1 1,-1-2 67,3 2 0,1-2-94,2-1 0,0 0-273,0 0 37,0-4 0,3 3 0,0-3-323,-1 1 1,0 1 198,1-4 1,-2 5-127,2-2 1,1-1-147,-1 2 0,0-1-426,-3 3 1,0-3-305,1 0 1,-1 1 123,0 2 1015,0 0 0,0 3 0,0 2 0</inkml:trace>
  <inkml:trace contextRef="#ctx0" brushRef="#br0" timeOffset="4">967 394 7970,'-8'-4'-328,"3"3"552,-1-1 0,4 0 618,-4-1 1,1 2-327,-3-2 0,-1 2-207,1-2 0,-3 2-77,0-2 1,-3 2 18,0 1 1,0-2-56,0-1 0,-2 0 12,3 3 0,-3 0-86,0 0 1,2 0 8,1 0 0,3 0-168,-1 0 0,2 0 38,0 0 1,1 0-230,0 0 242,3 0-228,2 0-2087,3 0-68,0 4 1713,3-3 1,2 2 655,3-3 0,0 0 0,1 0 0</inkml:trace>
  <inkml:trace contextRef="#ctx0" brushRef="#br0" timeOffset="5">853 484 9230,'-6'0'384,"1"0"0,-1 0-124,-2 0 0,0 0 14,0 0 0,-3 0-46,0 0 0,0 0-14,3 0 1,-3 0 24,0 0 1,0 0-1,3 0 1,2 0-223,1 0 1,2 1 182,-2 2-166,3-2-27,-2 2 1,4-2-214,0 2 1,0-1 70,0 3 1,1-2-70,2 2 0,1-2-15,1 3 0,2-4 111,-1 4 0,1-2 139,1 2-73,0 1 0,1-3 1,-1 2-39,0-1 1,3 0 164,0 1 1,0 0 203,-3-3 1,0 3-97,0-1 1,1 2 47,-1-2 1,-1 3-71,-1-3 0,0 2-70,-3 1 0,-1 1 50,-2-1 1,0 0-36,0 0 0,-1-2 33,-1-1 0,0 1-10,-4 2 0,0 0 5,-5 0 0,1-2-4,-4-1 0,4 0 0,-4 0 1,1-1-57,-1-4 0,2 0-84,1 0 0,2 0-361,-2 0 0,-1-1-168,1-2 1,1 1-400,5-3 1,-2-1 600,4-2 1,1-1 15,2-2 1,0 1 310,0-3 0,3-1 0,2-3 0</inkml:trace>
  <inkml:trace contextRef="#ctx0" brushRef="#br0" timeOffset="6">1099 271 8145,'-5'-4'991,"1"0"0,4-4-221,0-1 1,0 1 201,0 0-319,0 0 1,4 0-1,2-1-114,-3 1-248,4 0 0,-2 3 21,3-1 0,3 3-39,0-2 1,0 3-8,-3-1-77,0 2 1,3 2 0,1 2 177,1 3 0,-3 1-61,1 1 1,1 3 29,-1 0 1,-1 3-108,-1 0 0,-1 1-2,0-2 0,-3 3 37,-3-3 0,-1 3-34,-1 0 0,0 1-412,0-1 156,-3 1 0,-2-2-55,-3-1 0,-3 1 0,-1-2 0,0 0-1109,0-2 906,1-2 1,2-1-248,-2 0 0,2-3-423,-2-3 0,2 2 123,1-1 1,0-1-320,0-2 1,0-1-683,-1-1 983,5-3 0,0-3-181,4 0 1,1-3 1029,2 0 0,1-4 0,5 3 0</inkml:trace>
  <inkml:trace contextRef="#ctx0" brushRef="#br0" timeOffset="7">1385 197 8077,'9'-8'210,"-5"0"0,0 0 309,-4-1 0,0 4 1050,0 0-841,0 3 0,-1-2 636,-2 4-923,-1 0 0,-5 1 156,1 2 0,3 1-158,-1 4 1,4 3 29,-4 0 0,1 4-117,0-1 1,-1 1 7,3 1 1,-3 1-127,4-1 1,-1 1 35,3-1 0,1-2-30,2-1 1,-2-2-86,5 3 0,-3-3-113,2 2 1,1-3-46,2 1 0,0-4-238,0-2 1,1 0-88,2 0 0,-1-1-329,4-4 1,-1 0-704,0 0 0,2 0 140,-4 0 1,2-1-208,-2-2 0,3 1 658,-3-3 0,3 2-721,-4-2 1490,1 3 0,-2-5 0,-1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165 66 7897,'0'-5'1416,"0"-1"805,0 0-1774,0-1-230,0-2 236,0 5 135,0-4-2,0 8-26,0-8-292,-4 7 1,-1-5 27,-3 3 0,3 1-80,-1 2 1,1 0-1,-3 0 0,-1 0-88,1 0 0,0 0 50,0 0 0,0 0-193,-1 0 0,1 3 77,0 3 0,3-2-94,-1 2 0,1-1 20,-4 3 0,1 1 14,0-1 0,3 3-51,-1 0 0,4-1 115,0-1 1,1-1-104,1 0 1,0 0 89,0 0 0,1 1-210,1-1 0,2 0 120,1 0 1,5-2-93,-1-1 0,2-2 60,0 2 1,-2-2 1,2 3 0,0-2 26,0 2 1,1-2-2,-1-1 0,-2-1-6,2 3 1,-2 0 10,-1 0 0,1 2 128,-1-1 0,0-2-110,0 2 0,-2-1 7,-1 4 0,-3-1 3,1 0 0,-2 0 78,-1 0 0,0 1-70,0-1 1,-1 0 4,-2 0 1,-2 0-255,-3 0 1,2 1 78,-2-1 1,1 0 61,-4 0 1,2 0 39,1-3 0,0 1-14,0-3 1,-1 0 91,1-3 1,0 0 31,0 0 1,0 0-61,-1 0 1,5-5-15,1-3 0,0-1-70,0-5 0,0 1 72,3-4 0,1-2-132,2 0 0,-1 0 117,3 3 0,0-4-214,4 1 0,-1 0 40,0 3 0,0-1-85,0 1 0,-2 0-289,-1-1 1,0 4 197,0-1 1,2 4-448,-5-1 0,2 2 345,-1 1 0,-2 2 61,1 1 437,-1 3 0,-1-5 0,0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8 7883,'-8'0'2594,"4"4"-1804,1 1-473,2-1 0,1 6 91,0-2 39,0 6-170,0-1 0,0 1 167,0 3-283,0-3 0,3 7 54,-1-2 0,4-1 13,-3 4 1,0-4-88,0 2 0,-2-2 74,2 1 0,0-5-155,0 3 1,0-4 95,-3 1 1,2 1-263,1-4 1,0 0 74,-3-3 1,0 0-489,0 0 1,1-3-1976,2-3 1279,-3 3 355,4-4 1,-1 2 340,0-6 0,2 1 519,-2-3 0,3-5 0,-1-2 0</inkml:trace>
  <inkml:trace contextRef="#ctx0" brushRef="#br0" timeOffset="1">140 115 7883,'-3'-8'520,"2"-1"158,-2 1 1,2 0-223,1 0 0,0 0 2,0-1 0,1 1 92,2 0 0,1 0-160,4 0 0,-1 2-51,1 1 1,-3 0-127,5 0 0,-2 1 0,3 4 1,-2 0-15,-1 0 0,0 0-111,0 0 0,1 5 89,-1 3 0,0 1-49,0 5 1,-1 0-198,-1 5 1,-2-1 41,-4 1 1,0-1-244,0 1 1,0-2 63,0 2 0,-4-1-51,-2-2 1,2-2 68,-2-1 0,2-2-61,-2 3 1,0-4-1,3 1 130,-3-2 1,4-2 14,-3-1-131,3-3 253,-2 1-9,4-3 122,0 3 0,4-4 295,1 0-265,3 0 1,0 0 126,0 0 1,0 0-170,0 0 0,3 0 22,0 0 1,0 0 135,-3 0 1,0 0-237,1 0 0,-1 0-188,0 0 1,0 0-73,0 0 0,1 0-386,-1 0 0,-1-1 29,-1-2 0,1 2-484,-2-2 0,0 2-325,0 1 1,0-1 196,0-1 1188,3 1 0,-4-3 0,4 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164 17 8252,'-5'0'2596,"-2"0"-1704,3 0-550,-5 0 1,1 0 129,0 0 1,3 0-112,-1 0 0,1 0 57,-4 0 0,1 2-75,0 1 0,0 1-77,0-2 0,0-1-31,-1 2-45,1 2 1,0-4 22,0 5 1,2-4 239,1 0-704,3 3 231,-5 0 0,6 3-187,-2 0 1,2 0 125,1 0 1,0-2 42,0-1 0,0 1-634,0 2 471,0 0 1,0 0 21,0 0 0,1-2 65,2-1-33,-2-3 78,2 6 0,-2-8-65,2 3 65,-2-2 1,3-1 35,-1 0 1,-1 0 85,3 0 0,-2-1-107,3-2 0,-1 2 192,3-5 0,1 4-107,-1 0 0,0-2-50,0 1 0,0 0 17,0 3 0,1 0 268,-1 0 1,0 1-52,0 2 0,0-1 58,1 3-240,-1 1 0,0 3 49,0 2 0,-2-4-80,-1 4 1,0-4 59,0 4 0,-1-1-6,-4 1 1,0-1-8,0 4 0,0-4-32,0 1 0,-1 1 29,-2-1 0,0 0-29,-3-3 1,-1 0-100,1 0 1,-1 0 117,-1 1 1,0-2-302,-1-2 1,4 2 86,0-5 0,-1 1-904,-2-3 769,0 0 0,-1 0-609,1 0 1,3-1 366,-1-2 1,5 1-101,-2-6 0,2 0-1493,1-5 2148,0-1 0,0-2 0,0-1 0</inkml:trace>
  <inkml:trace contextRef="#ctx0" brushRef="#br0" timeOffset="1">443 49 7867,'-9'-4'0,"2"-1"0,2 3 0,-3 1 702,3-2 1,-2-1 312,-2 1 0,1 1 280,0 2-927,0-4 1,0 3-114,-1-2 1,1 3-113,0 3 0,0 2-106,0 3 1,0 1 107,3 2 1,-2 2-110,1 3 0,3 4 43,0 2 1,-1 2 38,1 0 0,1 1-41,2-1-24,0 1 0,3-1 1,3-2-39,1-3 0,2-2 65,2-1 1,-2-2 0,2 0 1,-1-5 26,1-1 1,-1-1-28,4-4 0,-3 2-29,2-2 1,-3 0 1,1-3 0,1-4-116,-1-1 1,1-5 70,-1-1-16,-2-4 0,0 3 1,-4-5 59,2 1 0,-1-2-24,0-1 1,-3 2-21,-3-2 0,0-1-13,0 1 1,0-3-80,0 3 0,-3 0 100,-3 2 1,-1 1-172,-1 0 1,0 3-43,-1 2 0,1 2-150,0 1 0,0-1 176,0 1 0,-1 1 71,1 1 0,1 2-566,1 1 1,0 1-2120,3-3 2784,-3 3 0,5-5 0,-3 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 33 7678,'-2'-5'0,"-1"-1"0,0 5 1438,3-3-344,0 0-210,0 3 632,0-2-1212,0 10 0,0 2-79,0 8 1,1-1 0,1 0-46,1 1 0,0 2 0,-1 1 163,1 1-235,0-3 0,-1 5-14,1-4 0,1 1-21,-2-1 1,-1-2-200,2 2 0,-2-2-106,-1-4 1,3 2 25,-1-4-105,1 3 1,-3-4-518,0 1 260,0-2 1,0-4-37,0 1 227,4-5-264,-3 3 0,2-5-1433,-3-2 2074,0-1 0,4-8 0,1-1 0</inkml:trace>
  <inkml:trace contextRef="#ctx0" brushRef="#br0" timeOffset="1">303 17 7728,'-4'0'81,"-4"-4"-224,4 3 442,-4-2 1,2 2 606,1-2 0,2 2-486,-2-2 0,-1 3-42,-2 0 0,0 2-133,0 1 0,-3 3-46,0 0 1,0 4 4,3 1 0,-1 3 0,1 0 0,0 2 279,0 4-345,0 0 0,0 5 0,2-1 126,1-2 0,3 1-132,-1-1 1,2-1-95,1 1 1,4-4 180,1 1-270,2-2 56,2-4 0,2 2 146,-1-4 1,5 0 18,-1-3 0,-2-1-12,2-1 0,0 0-108,2-3 1,0-1-107,-3-2 1,3-3-1,-3-3 1,3-4-156,0-1 0,-2-2 123,0 2 1,-4-4-117,1 2 0,-2-3 99,-1 0 0,-1-3 50,-1-1 0,-3 0-109,-3 1 106,0 2 0,0-6 1,-1 3-65,-1-1 0,0 2 17,-4-3 0,-2 5-82,-3 1 0,-1 0-62,1 5 1,0 1-250,-3 5 1,-2-2-410,3 5 0,1-4 392,1 3 1,2 1 213,1 2 1,2-1 300,1-2 0,-1 2 0,-2-2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25 7776,'-5'0'120,"2"0"1,2 0 576,-2 0 1066,2 0-155,-3 0-1401,4 3 1,0 2 0,0 3 114,0 0 0,1 4 5,2 2 1,-2-1-193,2 0 0,0 0-78,0 1 1,1 0-35,-2-3 1,-1 3-159,2-3 0,1 0-428,-2-3 0,1 0 5,-3 0 0,0 0-232,0 1 1,1-2 444,2-2 1,-2 0-229,1-2-26,-1-2 1,0 2-1001,2-3 1599,-2 0 0,6 0 0,-2 0 0</inkml:trace>
  <inkml:trace contextRef="#ctx0" brushRef="#br0" timeOffset="1">148 41 7771,'0'-8'-697,"0"0"1955,0 0-223,-4-1-272,3 5-437,-2 0 0,2 4-157,-2 0 0,2 1 0,-2 2 1,2 2 187,1 6-333,0-2 38,-3 7 1,2-3 18,-2 3-38,2 0 0,2 1 1,1-1 0,1 1 0,3-4 69,0 1 0,1-4-11,1 1 1,0-2-8,0-1 0,1-1 10,-1-1 1,-3-3-118,1-3 81,-1 0 0,3 0-28,1 0 1,-1-3 0,0-3 40,0-1 0,-2-2-11,-1-2 0,-3 2 3,1-2 1,0-1-4,0 1 1,0-2 45,-3 2 0,-3-3 20,0 3 0,-3-1-148,0 1 0,0 2 58,1-2 0,-3 2-105,3 1 1,-2 3-133,-2 3 0,1-2-270,0 1 1,0 1 275,0 2 0,2-3 39,1 0-872,3 0-91,-2 3 0,4 1 1108,0 2 0,4-2 0,0 3 0</inkml:trace>
  <inkml:trace contextRef="#ctx0" brushRef="#br0" timeOffset="2">426 41 8124,'-8'4'1053,"4"-2"-473,1 3 1,-2-2 248,0 2 0,-2-2-427,-2 3 0,4 0-85,0 5 1,0-1 297,0 4 0,-3-1-201,3 4 0,-2-1-158,-2 0 0,4 3-98,-1 1 0,2-1-65,-2-3 1,0 3 19,3 0 0,-3 0-135,0-2 0,2-1-70,-2 1 1,4-4 59,-4 1 0,4-4-56,0 1 0,-2 1-101,1-1 1,0-1-530,0-5-220,2 2-581,-3-2 144,4-1-674,0 0 570,0-4 1479,0-7 0,4 1 0,1-5 0</inkml:trace>
  <inkml:trace contextRef="#ctx0" brushRef="#br0" timeOffset="3">467 279 7729,'-4'-8'879,"0"2"-728,4 1 1,0 2-192,0-2 1,0-1 642,0-2 1,4 2 1019,1 1 1,3 0-1046,0 0 0,0-1-209,0 3 0,0-3-241,1 4 1,2-1 27,-1 3 0,1 0-119,-2 0 0,-1 0 15,0 0 1,-3 4-55,1 1 0,-2 2 64,2 1 0,-2 1-118,-4-1 1,0 3 98,0 0 0,0 0-18,0-3 0,-1 3-317,-2 0 0,-2 0 140,-3-3 1,3 0 2,-1 0 1,1-1 127,-3-1 1,2 0-36,1-3-30,3 0-18,-2-3-351,4 0 520,0 3 1,1-2-74,2 2 244,1-2-132,5 3 0,-2-3 1,-1 4 163,0-1 0,-1 1-190,3-2 0,-2 3-3,-1 0 0,0 1 110,0 1 1,2 0 177,-5 1 0,4 1 47,-3 1-314,-1 0 1,-2-3 0,0 1 31,0-1 0,0 0 54,0 0 1,-1 0-20,-1 1 1,0-1-27,-4 0 1,1-1 12,-3-1 1,0 1-34,-1-1 1,1-3-1,0 0 0,0-2-194,0-1 1,-1 0-53,1 0 0,0 0-393,0 0 1,-1-1-65,-2-2 1,2-1-363,-2-5 1,4 1 119,2 0 0,0 0-474,0 0 0,0-3 373,3 0 1,1-4 928,-2 2 0,2 1 0,1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4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42 8284,'0'-5'1717,"0"2"-850,0 3-598,4 3 1,-3 3-35,1 5 0,2-1 0,0 2 146,0 0 1,-2 3-28,1-2-247,1 3 99,-3 0 1,4 1 29,-3-1 0,-1 0 0,2 1 0,1-2-289,-2-1 40,1-2 0,-3-1-140,0 0 1,0 2 0,0-2-14,0-1 0,0-3-579,0-2-33,0 1-687,0 2-613,0-4 877,0 0 1033,0-4 1,4-4 0,0 0-1</inkml:trace>
  <inkml:trace contextRef="#ctx0" brushRef="#br0" timeOffset="1">345 17 7601,'-8'-4'602,"0"0"-527,0 4 0,-1-3 194,1 1 1,0-1 276,0 3 1,-3 0-279,0 0 0,-3 1-96,3 1 1,-2-1-110,2 2 0,0 2 120,3 0 0,-1 0-191,1 0 0,3-2 21,-1 2-101,1 1 1,0 2-1,3 0 70,1 0 1,1-2 13,0-1 1,0 1 5,0 2 1,1 0-118,1 0 0,3 1 96,3-1 0,3 0 14,0 0 1,3-2 120,-4-1 0,5 1-28,-1 2 1,0-3 50,0 1 1,1-1-99,-1 3 1,-2 1 10,-1 2 1,1-2 70,-1 2 0,-1-2 19,-5 0 1,1 0-8,-3 2 0,3-2-51,-4 2 0,1-2 21,-3-1 0,0 0-23,0 0 1,-4 1 0,-1-1 1,-2-3 13,-1 1 1,-1-2-9,1 2 0,-3 0-190,0-3 1,-1 0-261,2-3 0,-1 0-490,-2 0 0,3-1 412,-1-2 1,-1-1-625,1-1 1,1-5 41,5 2 1021,-3-2 0,4-2 0,-4-1 0</inkml:trace>
  <inkml:trace contextRef="#ctx0" brushRef="#br0" timeOffset="2">591 25 7826,'-4'-4'172,"2"0"-32,-3 4 0,0 0-79,-4 0 0,1 0 271,0 0 0,0 0 1011,0 0-1057,-1 0 1,1 4 0,-1 1 38,-2 3 0,2 3-92,-2-1 0,2 5-29,1-1 1,2 2-46,1 3 1,2-2 28,-2 3 1,3 1-160,-1 0 0,3 0 46,3 1 0,1-4-49,5 2 1,-1-3-24,0-1 1,1 0 44,2-3 1,-2-1-8,2-4 1,2 0-23,0-3 0,2 1-23,-1-3 1,1-1 0,-1-5 55,1-2-220,2-2 1,-2-3 115,-1 0 0,0-2 0,-3-3 115,-1 1-210,-4 1 1,0-4-211,-3-3 1,0 3 67,-3-2 1,0 1-38,0-1 1,-3 1 67,0-1 0,-3 2-110,0 1 0,-2-1 294,-3 1 1,2 3-112,-2 2 1,1 2-144,-1 1 0,1 1 8,-3 1 0,3 0-122,-1 3 1,2 0 16,0 3 425,1 0 0,0-3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181 17 7868,'-9'-4'660,"1"3"0,0-2 1,0 0-1,0 0 1563,-1 2 1,1 0-1726,0 1 0,0 0 135,0 0-420,0 0-53,-1 0 1,1 3 189,0 3-137,0 1-186,3 1-46,-2 0 1,2 1 56,-3 2 1,1-1 187,1 4 1,0-1-58,3 0 1,-2 5-305,2-5 1,0 4-35,3-6 1,0 2-28,0-2 0,3 0 113,0-3 0,3 1 125,0-1 1,1-1-184,1-1 1,1-3-224,2-3 0,-2 0 174,2 0 1,-1-3 75,1-3 1,-2-4-125,2-1 0,-2-2 85,-1 2 1,1-4 196,-1 1 0,0 0-97,0 0 0,0-1-29,1 1 1,-4 2 254,1 1 165,-1-1 1,1 2-6,-1-1-307,-3 6 1,2 1 505,-1 4-57,-2 0 1,3 4-201,-4 1 1,0 6-125,0 3 0,0 0-100,0 2 1,0 0 4,0 5 1,1-1 13,1 1 1,-1 3 53,2 1 0,-2 1-17,-1-4 0,0 1-304,0-1 0,3 0-31,-1-3 0,1 1-98,-3-4 1,0-1 115,0-1 1,0 1-258,0-4 0,3-1-160,-1-1 433,1-1 0,-3-3-127,0 1 0,1-4-784,2 0-1118,-2-1 2223,2-1 0,-3-7 0,0-2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33 271 8178,'-4'0'3713,"0"0"-3215,4 0-236,0 4 0,0 3 120,0 4 0,0 4-145,0-2 0,0 3-48,0 0 1,3 3-227,0 0 1,2 0-24,-2-2 1,3-1 62,0 1 1,-2-5 18,2-1 1,-1-2 12,3 0 1,1-1 35,-1 0 0,0-3-4,0 1 0,-2-4-17,-1 0 0,1-1 10,2-1 1,1-3-43,2-3 0,-2-1-83,2-1 1,-3-1 44,-3-2 1,3 1-144,-3-4 1,-1 3 135,-1-2 0,0-1 117,0-3 0,0 1 123,-3 0 0,0 0-159,0 3 1,0-2-34,0 4 0,0 3 1054,0 2-102,0 5-476,0-3-239,0 4 0,0 7-66,0 4 0,0 6-3,0 3 0,0 2 12,0 0 0,0 2-136,0 0 0,2 2-240,1 1 1,1-1-56,-1 1 1,-3 0 148,3-2 0,-2 4 192,-1-4 0,0 1-74,0-1 1,0-2-83,0-1 0,0 1 42,0-4 1,-3 0 3,1-2 1,-5-4 60,2 1 1,-2-4-6,-2 1 1,1-3-152,0-3 1,-1 2-54,-2-4 1,1 2-343,-4-2 0,3-1 200,-2-2 0,0-2-729,-1-1 0,2-3 88,1 0 1,1-2-158,0-3 1,0-1 639,2-1 1,1-6 207,2 3 1,-2-3 238,4 0 0,1-2 0,2-4 0</inkml:trace>
  <inkml:trace contextRef="#ctx0" brushRef="#br0" timeOffset="1">328 394 11008,'6'-3'947,"-1"1"0,1-1-224,2 3 1,0-1-619,0-2 1,1 2-359,-1-1 0,0-2 302,0 1 0,0 1 140,1 2 0,-1 0-2141,0 0-2584,0 0 4536,-3 0 0,2 3 0,-2 2 0</inkml:trace>
  <inkml:trace contextRef="#ctx0" brushRef="#br0" timeOffset="2">394 509 11749,'5'-3'490,"1"0"0,0-2-1556,5 2 0,-1-3 593,4 0 0,-3 2-778,2-2 1,1 4 1250,2-4 0,1 1 0,-1-4 0</inkml:trace>
  <inkml:trace contextRef="#ctx0" brushRef="#br0" timeOffset="3">943 75 7621,'-4'-8'430,"-1"3"0,-2-2-143,2 1 0,-2 0 646,1 0 1,-1 0-287,-1 3 0,-3-2-67,0 2 1,-3-3-254,3 4 0,-3-1-138,0 3 0,1-3 103,0 1 0,2-1-104,-3 3 1,4 1-103,-1 1 0,0 0-7,3 4 1,-2-2-96,5 2 0,-2 1 29,2-2 0,1 3-146,4 0 0,0 0 112,0 0 0,0 1 44,0-1 1,4 0-259,1 0 1,3 0-8,0 1 0,3 1-14,0 1 0,2 0 68,-2-3 1,3 3-77,-3 0 0,2 0 6,-2-3 1,0 3 73,-3 0 1,0 0 14,-3-3 1,2 1 11,-5-1 1,1 3 35,-3 0 0,-1 0 123,-2-3 0,2-1 149,-5-1 1,1 1-104,-4-2 0,1 0 144,0 0 0,0-3-36,0 1 0,-1-2-128,1-1 1,0 0-7,0 0 1,2-1 14,1-2 1,2-1 42,-2-5 0,3 1 119,-1 0 0,2 0-61,1 0 1,1-4-88,2-2 0,1 0 118,5 0 1,-1-2-174,0 3 0,1-2-131,2 2 1,-1-2 175,4 4 1,-4 0 34,1 3 1,1 0-829,-2 0 0,4-1-105,-3 1 1,0 4 494,-3 1 1,-2 1-764,-1-1-752,-3 2 1877,5 1 0,-6 5 0,3 3 0</inkml:trace>
  <inkml:trace contextRef="#ctx0" brushRef="#br0" timeOffset="4">1025 394 8071,'-6'0'342,"1"0"0,2-1 27,-2-2 1,-1 3-151,-2-3 1,0 2-48,0 1 0,-3 0 989,0 0 0,-1-3-170,1 0 0,-2 1-417,-3 2 0,0 0-225,-1 0 1,4 0-60,-1 0 1,1 0-102,-1 0 0,3 0 11,2 0 1,1 0-123,0 0 0,3 1-251,-1 1-547,4-1 0,-4 4-1742,3-2-1399,0-3 2285,3 8 1576,4-4 0,1 4 0,3 1 0</inkml:trace>
  <inkml:trace contextRef="#ctx0" brushRef="#br0" timeOffset="5">1000 501 7270,'-8'-5'1778,"0"1"-1155,0 4 0,0 0 1,-2 0 528,-1 0 1,1 0-750,-3 0 1,2 0-175,-3 0 0,1 3 263,-4 0 0,4 2-28,-1-2 0,4 3-447,-1-4 1,2 5 0,4-3 0,3 2-68,2-1-266,6 1 30,-13 2 1,8 0 109,1 0 1,3 0-153,3 1 1,1-1 105,2 0 1,-2 0 73,2 0 1,2 0 218,0 1 1,-1-1-63,-1 0 1,-2 0 130,0 0 1,-1 1 23,0-1 1,-3 0-11,1 0 1,-4 0-69,0 1-8,-1-1 0,-1 0 184,0 0 1,-3-1 48,-3-1 1,-1 0-105,-1-3 0,-1 3-88,-2-4 0,1 1-242,-4-3 0,3 0-303,-3 0 0,2 0-417,-2 0 0,-1-1 570,5-2 0,0 2 93,4-5 1,2-2-2277,4-3 2456,0-4 0,-3 3 0,-2-5 0</inkml:trace>
  <inkml:trace contextRef="#ctx0" brushRef="#br0" timeOffset="6">1131 255 7600,'-4'-8'0,"0"-1"749,4 1 1,1 3 1030,2-1 0,0 4-1187,3-4 1,1 4-276,-1 0 1,1-2 219,1 1 1,3 0-153,0 3 1,1 1-152,-1 2 1,-2 0-16,2 5 0,-2-2-23,-1 5 0,0 2-11,0 1 1,-2 1 23,-1 2 0,-3-1-29,1 0 1,-2 2-1,-1 1 1,-1-2-194,-2 2 1,-1-2-106,-5 0 1,0-1 57,-2 1 1,1-4 72,-3 1 1,2-4-298,-3 1 0,4-2 138,-1-1 1,-1-1 105,1-1 0,1-2-168,5-1 1,-2-2-760,1 2-301,3-2 1,-1-2-1254,4-2 0,1-1 2520,2-5 0,1-2 0,4-2 0</inkml:trace>
  <inkml:trace contextRef="#ctx0" brushRef="#br0" timeOffset="7">1426 165 7600,'-8'0'339,"0"0"0,0 0 506,0 0 0,-3 0 417,0 0 1,0 1-602,3 1 0,-1 4 92,1 5 0,0-1-191,0 3 0,2 1 27,1 2 1,3 2-277,-1 1 0,2-2-127,1 2 1,1 1 238,2-1 1,-1 1 59,3-4 0,1 0-400,2 1 0,0-5 36,0-1 0,1-1-179,-1 1 0,0-4-190,0 1 1,0-5-309,1 3 0,1-4 349,1 0 0,0-1-12,-2-1 1,-1 0-427,0 0 1,0-2-519,0-1 1,0-3-3005,1 4 4167,-1-5 0,-4 3 0,0-4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197 17 9117,'-8'-4'3328,"0"3"-2912,0-1 0,0 1-277,-1 1 0,-2-3 433,1 0 0,-1 1-232,2 2 1,-2 1-182,1 1 1,-1 0-115,2 4 0,-1-2-415,-1 2 317,0 5 0,2-6 0,1 6-17,0-2 0,3-1 140,-1 0 1,4 1-76,0-1 0,1 0-90,1 0-83,3 0 79,6 1 0,2-2-9,3-2 1,4 3 54,-1-3 1,1 1-10,-2 0 0,1 1-26,-1-1 1,-1-2-11,-1 2 1,1-4 36,-4 4 1,0-1-6,-3 3 1,0-2-165,0-1 1,-2 1-37,-1 2 1,-3 0 104,1 0 0,-2 1-117,-1-1 1,-1-1 130,-2-1 0,1 1 57,-3-2 1,-1 2 138,-2-2 0,0 2-209,0-5 1,-1 1 23,1-3 1,0 0 269,0 0 1,0 0-6,-1 0 0,1 0 56,0 0 0,3-4-103,-1-1 0,3-2 98,-2-2 0,3 1-16,-1 0 1,2-4-93,1-1 0,3-3-9,0 0 1,3 1 25,0-1 0,1 1-362,1-4 0,3 2-151,0 0 1,0 4-182,-3-1 1,0 4 269,1-1 0,-1 2-499,0 1 1,0 1-102,0 1 465,1-1 470,-1 6 0,0-6 0,0 2 0</inkml:trace>
  <inkml:trace contextRef="#ctx0" brushRef="#br0" timeOffset="1">492 99 8652,'-2'8'1382,"-1"0"0,-3-2-903,4-1 0,-5 3 163,2 3 1,-2 4-226,-2-1 1,1-2-56,0 2 0,-1 0-114,-2 2 1,2 0-59,-2 1 1,2-1-31,1 1 1,-1-1-36,1 0 0,0 1-203,0-1 0,0-2-65,-1-1 0,2-2-74,2 3 0,-2-4-40,5 1 0,-4-1-178,3 1 0,-2-5 208,2 3 0,0-4-36,0 0-527,2-1-823,-3-4-2550,4 0 4163,0-4 0,0 0 0,0-4 0</inkml:trace>
  <inkml:trace contextRef="#ctx0" brushRef="#br0" timeOffset="2">705 246 7594,'-8'-3'1420,"0"2"0,0-4-922,0 3 1,2 1 695,1-2-848,-1 2 1,-2 1 25,0 0-120,0 0 0,-1 0-90,1 0 1,0 1-141,0 2 1,2-1 113,1 3 1,-1-2 77,-2 2 1,3 0-133,-1 0 0,2 2-194,-2-1 1,0-1 108,3 0 0,-2 0-9,2 4 1,-2-1-19,2 0 1,0 0-4,3 0 0,0-1-12,0 1 0,0-4 62,0 4-252,0-2 183,0 2 1,1 0 33,2-3 1,-1-1-3,3-4 0,-2 0-13,2 0 1,-2 0 4,2 0 1,1 0-6,2 0 1,0 0 4,0 0 0,1-3 6,-1 0 1,0 1 86,0 2 0,0 0-78,1 0 1,-1 0-2,0 0 1,0 2 109,0 1 0,1 3 425,-1 0-241,0 1 0,0 4 161,0 0 1,0 0-124,-3-3 1,1 0-98,-3 0 0,0 3-48,-3 0 0,0 1-10,0-1 1,0-2 4,0 2 1,-3-2 2,0-1 1,-3 1-21,1-1 1,-3 0 136,0 0 0,0-2-78,0-1 1,-3-2-381,0 2 1,0-3 159,3 1 1,-3-2-610,0-1 1,0 0-161,3 0 0,-3-1-518,0-2 0,0 2 798,3-2 1,0 0 164,-1 0 0,4-2-2207,0 2 2541,3 0 0,-6 3 0,4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 90 7872,'-5'0'3044,"2"-3"-2515,3 2 1,0-7-65,0 3 0,3-2-145,3 2 0,-2-1 1,2 2 533,0-1-492,2 4 0,0-4-86,0 2 0,3 2-108,0-1 0,-3 1-52,-3 1 1,1 0-110,2 0 0,-1 3 169,-1 3 1,-2 1 12,-1 1 1,-2 4-395,2 2 0,-2-1-34,-1 0 0,-4 1-180,-1 2 0,0-2 81,0 0 8,-1-4 158,-2 1 1,0 0 25,0 0 0,0-2 12,3-4 1,0 0-127,2 0 66,3-1-17,-4-4-296,4 0 461,7 0 0,-4 0 93,5 0 1,-1 0-10,1 0 1,0 2 137,0 1 1,-2 3-66,-1-4 0,0 5 123,0-2 1,1 2 1,-3 2 0,1-1-59,-1 0 0,-3 0-24,3 0 0,-2 1 17,-1-1 0,0 0 150,0 0-211,0 0 0,-3 1 1,0-1 376,-2 0-361,0 0 1,-4 0-19,1 1 1,0-5-139,0-1 0,0 0-230,0 0 1,-2 0-197,-1-3 1,2 0-232,-2 0 1,3-4-574,3-1 0,-2-2 372,1-2 1,2 0-231,2-2 0,1-1 1119,1-1 0,3-3 0,2 4 0</inkml:trace>
  <inkml:trace contextRef="#ctx0" brushRef="#br0" timeOffset="1">230 41 8727,'4'-5'1718,"-3"2"-1310,2 3 1,0 3 69,0 3 1,0 2-81,0 3 1,-2 2-77,2 3 0,-1 1-71,0-1 1,-1 0-106,2 1 1,-2 0-1,-1 2 1,0-4-39,0 1 1,0-1-177,0 1 1,0-2-30,0-1 1,-3-3-277,1 1 1,-1-2-616,3 0 0,0-4 88,0 1 1,0-4-1467,0 4 1653,0-4 713,0 1 0,0-3 0,0 0 0</inkml:trace>
  <inkml:trace contextRef="#ctx0" brushRef="#br0" timeOffset="2">402 254 7602,'-7'-1'1432,"2"-2"0,0 2-1335,2-1-509,2-3-314,-2 1 0,4-5 559,1 1 167,-1 4 0,7-4 0,-4 4 0</inkml:trace>
  <inkml:trace contextRef="#ctx0" brushRef="#br0" timeOffset="3">476 74 7991,'0'-6'602,"0"1"1,1 0-602,2 0 1,-2-2 1172,5 5 0,-3-4-412,2 4 1,0-2-189,0 1 0,2 2-232,-1-1 0,1 1-122,1 1 0,1 0-84,-1 0 1,0 1-132,0 1 1,-2 3-138,-1 3 1,0 4 171,0 1 0,-1 0-101,-4 1 0,0 0-175,0 2 1,-1 0-249,-2 1 0,-1-1 192,-5 0 1,2 1-79,2-1 1,-3-3 72,3-2 0,0 1 114,0-1 1,0 0 180,0-3 1,0-3-191,3 1 134,1-1 0,-3 1-18,4-1 110,0-3 10,0 5 52,0-6 0,3 4-78,-1-3 0,2-1 262,-1 2-388,1-2 0,5-1 67,-1 0 1,-3 0-323,1 0 1,-1 0-248,3 0 241,1 4 0,-1-3-123,0 1 1,0-1-268,0-1 1,0 0 758,1 0 0,-1 0 0,0 0 0</inkml:trace>
  <inkml:trace contextRef="#ctx0" brushRef="#br0" timeOffset="4">828 25 7594,'-8'-4'1875,"3"2"-1379,-1-3 1,3 3 45,-2-1 0,0 1-64,-4 0 0,4 1-130,-1-2 0,1 2-130,-3 1 0,0 0-32,-1 0 0,4 1 11,-1 2 1,2-1-103,-2 3 1,0-2-150,3 2 0,1 1 1,2 2-265,0 0 251,0 4 0,0-3-574,0 2 463,3 2 0,0-3 1,4 2-138,2 0 0,1 0 224,-1-1 1,-1-2 18,0 2 1,0-1 17,0 1 0,1-2 9,-1 2 0,0-2 217,0-1 0,-2 0-72,-1 1 1,-2-1 231,2 0 1,-3-3 232,1 1 25,-2-1-436,-1 4 0,-3-4 0,-1 0 150,0-2 0,-2 3-168,-2-4 1,3 2-2,-1-1 0,1-2-107,-3 1 0,-1-1-239,1-1 0,0 0-559,0 0 0,2 0-112,1 0 1,0-1-512,0-1 1,-2 0 569,5-4 823,-1 1 0,-1-3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25T17:18:23.1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58 82 7594,'0'-5'2520,"0"2"-1499,0 3 1,0 6-804,0 2 0,-1 6-67,-2 0 1,1 1-59,-3 2 0,2-1 20,-2 0 1,2-2-138,-2 0 0,2-2-35,-3 2 0,2 1 60,-2-5 0,2 0-55,1-4 0,2 1-7,-2-1-125,3-3 178,0 1-145,0-4 140,3 0 1,2 0-12,3 0 0,3-4-80,0-1 0,0 0 50,-3 0 0,3 3 138,0-1 1,0 2-53,-3 1 1,-3 0 123,1 0 0,-1 0-58,3 0-29,1 0 0,-1 0-49,0 0 0,-1 1 13,-1 2 0,1-2-293,-2 2 194,3-2 1,0-1-398,0 0 1,0 0-85,1 0 1,1 0-278,1 0 1,0 0 211,-3 0 1,1-3-809,-1 0 1420,0 0 0,0 0 0,0-2 0</inkml:trace>
  <inkml:trace contextRef="#ctx0" brushRef="#br0" timeOffset="1">222 90 7594,'-5'0'1640,"-1"-1"-1007,3-1-238,0 1 354,3-3-166,0 11 0,0 0-168,0 6 1,1-2-5,2 3 0,-2 0-78,2 6 1,-2-3-73,-1 2 0,0 1-35,0-1 0,0 3-97,0-3 0,0 0-103,0-2 1,0-1 76,0 0 0,0 1-153,0-1 0,0-3-25,0-2 0,-1-1-251,-2 1 0,2-5-469,-2 2 197,2-1 0,1-2-1452,0 1 411,0-5-586,0 3 2225,0-4 0,4-7 0,1-2 0</inkml:trace>
  <inkml:trace contextRef="#ctx0" brushRef="#br0" timeOffset="2">631 41 7594,'-8'-7'570,"0"1"0,3 0-269,-1 3 1,2 0 131,-2 0 0,-1 1-43,1-4 0,-1 5 123,-1-2 0,0 2-69,-1 1 0,1 0-121,0 0 1,0 4-48,0 1 1,-1 2 11,1 2 1,0 3-54,0 5 1,0 0-52,0 5 1,0 0 23,3 2 0,-2 1-87,5-1 0,-4 4-98,3-1 1,1-2-59,2-3 1,0-3 50,0 2 1,3-3-16,3-2 1,1 0 64,1-5 0,1 0-15,-1-3 0,0-1-34,0-2 0,1 2-48,2-4 1,1-1 26,2-2 1,1-3-118,-1-3 0,0-4-157,0-1 0,1-3 115,-5 0 0,4-1-45,-3-2 1,0-3 5,-3-2 0,-2 0-35,-1-2 1,-3 2 79,1-3 1,-2 1-115,-1 2 0,0 2 102,0 1 0,-3 2-1,0 0 1,-4 4-158,-1 2 1,-1 2 63,-2 1 1,2 0-419,1 0 1,-1 2-83,-2 1 0,2 3-227,-2-1 1,2 2 989,1 1 0,-4 0 0,-1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4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1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4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7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0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3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2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8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154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3CF7E-6DCA-D94E-8248-33EA7562239A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A977-09AD-A842-B4AE-09C563E38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20.png"/><Relationship Id="rId42" Type="http://schemas.openxmlformats.org/officeDocument/2006/relationships/customXml" Target="../ink/ink20.xml"/><Relationship Id="rId47" Type="http://schemas.openxmlformats.org/officeDocument/2006/relationships/image" Target="../media/image33.png"/><Relationship Id="rId63" Type="http://schemas.openxmlformats.org/officeDocument/2006/relationships/image" Target="../media/image41.png"/><Relationship Id="rId68" Type="http://schemas.openxmlformats.org/officeDocument/2006/relationships/customXml" Target="../ink/ink33.xml"/><Relationship Id="rId84" Type="http://schemas.openxmlformats.org/officeDocument/2006/relationships/customXml" Target="../ink/ink41.xml"/><Relationship Id="rId16" Type="http://schemas.openxmlformats.org/officeDocument/2006/relationships/customXml" Target="../ink/ink7.xml"/><Relationship Id="rId11" Type="http://schemas.openxmlformats.org/officeDocument/2006/relationships/image" Target="../media/image15.png"/><Relationship Id="rId32" Type="http://schemas.openxmlformats.org/officeDocument/2006/relationships/customXml" Target="../ink/ink15.xml"/><Relationship Id="rId37" Type="http://schemas.openxmlformats.org/officeDocument/2006/relationships/image" Target="../media/image28.png"/><Relationship Id="rId53" Type="http://schemas.openxmlformats.org/officeDocument/2006/relationships/image" Target="../media/image36.png"/><Relationship Id="rId58" Type="http://schemas.openxmlformats.org/officeDocument/2006/relationships/customXml" Target="../ink/ink28.xml"/><Relationship Id="rId74" Type="http://schemas.openxmlformats.org/officeDocument/2006/relationships/customXml" Target="../ink/ink36.xml"/><Relationship Id="rId79" Type="http://schemas.openxmlformats.org/officeDocument/2006/relationships/image" Target="../media/image49.png"/><Relationship Id="rId5" Type="http://schemas.openxmlformats.org/officeDocument/2006/relationships/image" Target="../media/image12.png"/><Relationship Id="rId19" Type="http://schemas.openxmlformats.org/officeDocument/2006/relationships/image" Target="../media/image19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3.png"/><Relationship Id="rId30" Type="http://schemas.openxmlformats.org/officeDocument/2006/relationships/customXml" Target="../ink/ink14.xml"/><Relationship Id="rId35" Type="http://schemas.openxmlformats.org/officeDocument/2006/relationships/image" Target="../media/image27.png"/><Relationship Id="rId43" Type="http://schemas.openxmlformats.org/officeDocument/2006/relationships/image" Target="../media/image31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44.png"/><Relationship Id="rId77" Type="http://schemas.openxmlformats.org/officeDocument/2006/relationships/image" Target="../media/image48.png"/><Relationship Id="rId8" Type="http://schemas.openxmlformats.org/officeDocument/2006/relationships/customXml" Target="../ink/ink3.xml"/><Relationship Id="rId51" Type="http://schemas.openxmlformats.org/officeDocument/2006/relationships/image" Target="../media/image35.png"/><Relationship Id="rId72" Type="http://schemas.openxmlformats.org/officeDocument/2006/relationships/customXml" Target="../ink/ink35.xml"/><Relationship Id="rId80" Type="http://schemas.openxmlformats.org/officeDocument/2006/relationships/customXml" Target="../ink/ink39.xml"/><Relationship Id="rId85" Type="http://schemas.openxmlformats.org/officeDocument/2006/relationships/image" Target="../media/image52.png"/><Relationship Id="rId3" Type="http://schemas.openxmlformats.org/officeDocument/2006/relationships/image" Target="../media/image11.png"/><Relationship Id="rId12" Type="http://schemas.openxmlformats.org/officeDocument/2006/relationships/customXml" Target="../ink/ink5.xml"/><Relationship Id="rId17" Type="http://schemas.openxmlformats.org/officeDocument/2006/relationships/image" Target="../media/image18.png"/><Relationship Id="rId25" Type="http://schemas.openxmlformats.org/officeDocument/2006/relationships/image" Target="../media/image22.png"/><Relationship Id="rId33" Type="http://schemas.openxmlformats.org/officeDocument/2006/relationships/image" Target="../media/image26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9.png"/><Relationship Id="rId67" Type="http://schemas.openxmlformats.org/officeDocument/2006/relationships/image" Target="../media/image43.png"/><Relationship Id="rId20" Type="http://schemas.openxmlformats.org/officeDocument/2006/relationships/customXml" Target="../ink/ink9.xml"/><Relationship Id="rId41" Type="http://schemas.openxmlformats.org/officeDocument/2006/relationships/image" Target="../media/image30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75" Type="http://schemas.openxmlformats.org/officeDocument/2006/relationships/image" Target="../media/image47.png"/><Relationship Id="rId83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34.png"/><Relationship Id="rId57" Type="http://schemas.openxmlformats.org/officeDocument/2006/relationships/image" Target="../media/image38.png"/><Relationship Id="rId10" Type="http://schemas.openxmlformats.org/officeDocument/2006/relationships/customXml" Target="../ink/ink4.xml"/><Relationship Id="rId31" Type="http://schemas.openxmlformats.org/officeDocument/2006/relationships/image" Target="../media/image25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42.png"/><Relationship Id="rId73" Type="http://schemas.openxmlformats.org/officeDocument/2006/relationships/image" Target="../media/image46.png"/><Relationship Id="rId78" Type="http://schemas.openxmlformats.org/officeDocument/2006/relationships/customXml" Target="../ink/ink38.xml"/><Relationship Id="rId81" Type="http://schemas.openxmlformats.org/officeDocument/2006/relationships/image" Target="../media/image50.png"/><Relationship Id="rId86" Type="http://schemas.openxmlformats.org/officeDocument/2006/relationships/image" Target="../media/image9.png"/><Relationship Id="rId4" Type="http://schemas.openxmlformats.org/officeDocument/2006/relationships/customXml" Target="../ink/ink1.xml"/><Relationship Id="rId9" Type="http://schemas.openxmlformats.org/officeDocument/2006/relationships/image" Target="../media/image14.png"/><Relationship Id="rId13" Type="http://schemas.openxmlformats.org/officeDocument/2006/relationships/image" Target="../media/image16.png"/><Relationship Id="rId18" Type="http://schemas.openxmlformats.org/officeDocument/2006/relationships/customXml" Target="../ink/ink8.xml"/><Relationship Id="rId39" Type="http://schemas.openxmlformats.org/officeDocument/2006/relationships/image" Target="../media/image29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37.png"/><Relationship Id="rId76" Type="http://schemas.openxmlformats.org/officeDocument/2006/relationships/customXml" Target="../ink/ink37.xml"/><Relationship Id="rId7" Type="http://schemas.openxmlformats.org/officeDocument/2006/relationships/image" Target="../media/image13.png"/><Relationship Id="rId71" Type="http://schemas.openxmlformats.org/officeDocument/2006/relationships/image" Target="../media/image45.png"/><Relationship Id="rId2" Type="http://schemas.openxmlformats.org/officeDocument/2006/relationships/image" Target="../media/image10.png"/><Relationship Id="rId29" Type="http://schemas.openxmlformats.org/officeDocument/2006/relationships/image" Target="../media/image24.png"/><Relationship Id="rId24" Type="http://schemas.openxmlformats.org/officeDocument/2006/relationships/customXml" Target="../ink/ink11.xml"/><Relationship Id="rId40" Type="http://schemas.openxmlformats.org/officeDocument/2006/relationships/customXml" Target="../ink/ink19.xml"/><Relationship Id="rId45" Type="http://schemas.openxmlformats.org/officeDocument/2006/relationships/image" Target="../media/image32.png"/><Relationship Id="rId66" Type="http://schemas.openxmlformats.org/officeDocument/2006/relationships/customXml" Target="../ink/ink32.xml"/><Relationship Id="rId61" Type="http://schemas.openxmlformats.org/officeDocument/2006/relationships/image" Target="../media/image40.png"/><Relationship Id="rId82" Type="http://schemas.openxmlformats.org/officeDocument/2006/relationships/customXml" Target="../ink/ink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2EE1423-C316-F6E3-208B-7E57876FE0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505628"/>
                  </p:ext>
                </p:extLst>
              </p:nvPr>
            </p:nvGraphicFramePr>
            <p:xfrm>
              <a:off x="0" y="30412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2EE1423-C316-F6E3-208B-7E57876FE0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505628"/>
                  </p:ext>
                </p:extLst>
              </p:nvPr>
            </p:nvGraphicFramePr>
            <p:xfrm>
              <a:off x="0" y="30412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0000" t="-5882" r="-11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65385" t="-5882" r="-96538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000" t="-5882" r="-856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7692" t="-5882" r="-723077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84000" t="-5882" r="-604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50000" t="-5882" r="-480769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0000" t="-5882" r="-34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96154" t="-5882" r="-23461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4000" t="-5882" r="-104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0769" t="-5882" b="-58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200000" r="-431429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7255" t="-200000" r="-492157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9804" t="-200000" r="-11960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3FE58B0-2576-E330-3027-96E4D2FE97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0222687"/>
                  </p:ext>
                </p:extLst>
              </p:nvPr>
            </p:nvGraphicFramePr>
            <p:xfrm>
              <a:off x="0" y="1663654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3FE58B0-2576-E330-3027-96E4D2FE97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0222687"/>
                  </p:ext>
                </p:extLst>
              </p:nvPr>
            </p:nvGraphicFramePr>
            <p:xfrm>
              <a:off x="0" y="1663654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0000" r="-11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5385" r="-96538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32000" r="-856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7692" r="-723077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4000" r="-604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0000" r="-480769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0000" r="-34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96154" r="-23461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84000" r="-104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30769" b="-6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9591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4314" t="-141667" r="-245098" b="-270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223077" r="-431429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7255" t="-223077" r="-492157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9804" t="-223077" r="-11960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7597555-08DE-DA6D-F73E-A555F9C0DC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062954"/>
                  </p:ext>
                </p:extLst>
              </p:nvPr>
            </p:nvGraphicFramePr>
            <p:xfrm>
              <a:off x="0" y="3509845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7597555-08DE-DA6D-F73E-A555F9C0DC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062954"/>
                  </p:ext>
                </p:extLst>
              </p:nvPr>
            </p:nvGraphicFramePr>
            <p:xfrm>
              <a:off x="0" y="3509845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0000" r="-11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65385" r="-96538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32000" r="-856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692" r="-723077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84000" r="-604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50000" r="-480769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40000" r="-34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96154" r="-23461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84000" r="-104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0769" b="-58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t="-196154" r="-431429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255" t="-196154" r="-492157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9804" t="-196154" r="-11960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000E51E-95C7-FF75-6B5B-CF3864EB6F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1264933"/>
                  </p:ext>
                </p:extLst>
              </p:nvPr>
            </p:nvGraphicFramePr>
            <p:xfrm>
              <a:off x="0" y="5143087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000E51E-95C7-FF75-6B5B-CF3864EB6F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1264933"/>
                  </p:ext>
                </p:extLst>
              </p:nvPr>
            </p:nvGraphicFramePr>
            <p:xfrm>
              <a:off x="0" y="5143087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80000" r="-11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65385" r="-96538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32000" r="-856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07692" r="-723077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84000" r="-604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50000" r="-480769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40000" r="-34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96154" r="-23461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284000" r="-104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330769" b="-6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9591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84314" t="-141667" r="-245098" b="-270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223077" r="-431429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37255" t="-223077" r="-492157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09804" t="-223077" r="-11960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8509200-F183-82F7-3182-78AC0D0D2B9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537154"/>
                  </p:ext>
                </p:extLst>
              </p:nvPr>
            </p:nvGraphicFramePr>
            <p:xfrm>
              <a:off x="5024678" y="30412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8509200-F183-82F7-3182-78AC0D0D2B9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537154"/>
                  </p:ext>
                </p:extLst>
              </p:nvPr>
            </p:nvGraphicFramePr>
            <p:xfrm>
              <a:off x="5024678" y="30412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80000" t="-5882" r="-111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65385" t="-5882" r="-969231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32000" t="-5882" r="-860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07692" t="-5882" r="-726923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784000" t="-5882" r="-6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850000" t="-5882" r="-48461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40000" t="-5882" r="-35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96154" t="-5882" r="-238462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284000" t="-5882" r="-1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30769" t="-5882" r="-3846" b="-58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200000" r="-432857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255" t="-200000" r="-49411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09804" t="-200000" r="-121569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FD378BD-AA8B-62E6-ED3C-27F2BBEAE6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2346051"/>
                  </p:ext>
                </p:extLst>
              </p:nvPr>
            </p:nvGraphicFramePr>
            <p:xfrm>
              <a:off x="5024678" y="1663654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FD378BD-AA8B-62E6-ED3C-27F2BBEAE6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2346051"/>
                  </p:ext>
                </p:extLst>
              </p:nvPr>
            </p:nvGraphicFramePr>
            <p:xfrm>
              <a:off x="5024678" y="1663654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80000" r="-1112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65385" r="-969231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32000" r="-860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07692" r="-726923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84000" r="-6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50000" r="-48461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40000" r="-352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96154" r="-238462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284000" r="-1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30769" r="-3846" b="-6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9591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84314" t="-141667" r="-247059" b="-270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223077" r="-432857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255" t="-223077" r="-49411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09804" t="-223077" r="-121569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39A0A8A9-669C-43FD-1117-B314AA9E68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8204123"/>
                  </p:ext>
                </p:extLst>
              </p:nvPr>
            </p:nvGraphicFramePr>
            <p:xfrm>
              <a:off x="5024678" y="3509845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39A0A8A9-669C-43FD-1117-B314AA9E68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8204123"/>
                  </p:ext>
                </p:extLst>
              </p:nvPr>
            </p:nvGraphicFramePr>
            <p:xfrm>
              <a:off x="5024678" y="3509845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80000" r="-111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65385" r="-969231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32000" r="-860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07692" r="-726923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84000" r="-6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850000" r="-48461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40000" r="-35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96154" r="-238462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284000" r="-1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330769" r="-3846" b="-58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8"/>
                          <a:stretch>
                            <a:fillRect t="-196154" r="-432857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37255" t="-196154" r="-49411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09804" t="-196154" r="-121569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F897BDE-359F-95E3-302B-BE2992787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216418"/>
                  </p:ext>
                </p:extLst>
              </p:nvPr>
            </p:nvGraphicFramePr>
            <p:xfrm>
              <a:off x="5024678" y="5143087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F897BDE-359F-95E3-302B-BE2992787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216418"/>
                  </p:ext>
                </p:extLst>
              </p:nvPr>
            </p:nvGraphicFramePr>
            <p:xfrm>
              <a:off x="5024678" y="5143087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80000" r="-1112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5385" r="-969231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32000" r="-860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07692" r="-726923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84000" r="-6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850000" r="-484615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40000" r="-352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96154" r="-238462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284000" r="-108000" b="-6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30769" r="-3846" b="-6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9591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84314" t="-141667" r="-247059" b="-270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9"/>
                          <a:stretch>
                            <a:fillRect t="-223077" r="-432857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255" t="-223077" r="-49411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9804" t="-223077" r="-121569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 descr="A picture containing text, ride, gear&#10;&#10;Description automatically generated">
            <a:extLst>
              <a:ext uri="{FF2B5EF4-FFF2-40B4-BE49-F238E27FC236}">
                <a16:creationId xmlns:a16="http://schemas.microsoft.com/office/drawing/2014/main" id="{4576EE07-D007-C595-91E9-74DCF7629E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072652"/>
            <a:ext cx="457200" cy="318770"/>
          </a:xfrm>
          <a:prstGeom prst="rect">
            <a:avLst/>
          </a:prstGeom>
        </p:spPr>
      </p:pic>
      <p:pic>
        <p:nvPicPr>
          <p:cNvPr id="11" name="Picture 10" descr="A picture containing text, ride, gear&#10;&#10;Description automatically generated">
            <a:extLst>
              <a:ext uri="{FF2B5EF4-FFF2-40B4-BE49-F238E27FC236}">
                <a16:creationId xmlns:a16="http://schemas.microsoft.com/office/drawing/2014/main" id="{288D44E0-957C-D9E2-429F-9D6A280138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6562521"/>
            <a:ext cx="457200" cy="318770"/>
          </a:xfrm>
          <a:prstGeom prst="rect">
            <a:avLst/>
          </a:prstGeom>
        </p:spPr>
      </p:pic>
      <p:pic>
        <p:nvPicPr>
          <p:cNvPr id="12" name="Picture 11" descr="A picture containing text, ride, gear&#10;&#10;Description automatically generated">
            <a:extLst>
              <a:ext uri="{FF2B5EF4-FFF2-40B4-BE49-F238E27FC236}">
                <a16:creationId xmlns:a16="http://schemas.microsoft.com/office/drawing/2014/main" id="{5FE1D1DC-3641-EF87-E808-833E318D05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446" y="3100909"/>
            <a:ext cx="457200" cy="318770"/>
          </a:xfrm>
          <a:prstGeom prst="rect">
            <a:avLst/>
          </a:prstGeom>
        </p:spPr>
      </p:pic>
      <p:pic>
        <p:nvPicPr>
          <p:cNvPr id="13" name="Picture 12" descr="A picture containing text, ride, gear&#10;&#10;Description automatically generated">
            <a:extLst>
              <a:ext uri="{FF2B5EF4-FFF2-40B4-BE49-F238E27FC236}">
                <a16:creationId xmlns:a16="http://schemas.microsoft.com/office/drawing/2014/main" id="{19D4B9F0-C2F8-FE48-5BE7-1CB7097F7C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350" y="6562521"/>
            <a:ext cx="457200" cy="3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9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3751D7B-67D6-F144-E895-DEA1C96A5E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9953443"/>
                  </p:ext>
                </p:extLst>
              </p:nvPr>
            </p:nvGraphicFramePr>
            <p:xfrm>
              <a:off x="78368" y="67990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3751D7B-67D6-F144-E895-DEA1C96A5E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9953443"/>
                  </p:ext>
                </p:extLst>
              </p:nvPr>
            </p:nvGraphicFramePr>
            <p:xfrm>
              <a:off x="78368" y="67990"/>
              <a:ext cx="4715272" cy="140417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000" t="-5882" r="-111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69231" t="-5882" r="-969231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6000" t="-5882" r="-860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11538" t="-5882" r="-726923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88000" t="-5882" r="-6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53846" t="-5882" r="-484615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4000" t="-5882" r="-352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0000" t="-5882" r="-238462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8000" t="-5882" r="-108000" b="-58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4615" t="-5882" r="-3846" b="-58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429" t="-200000" r="-432857" b="-150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9216" t="-200000" r="-494118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11765" t="-200000" r="-121569" b="-15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7.5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90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8EB1486-8736-C699-3509-64593FD913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71129"/>
                  </p:ext>
                </p:extLst>
              </p:nvPr>
            </p:nvGraphicFramePr>
            <p:xfrm>
              <a:off x="78368" y="1701232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oMath>
                            </m:oMathPara>
                          </a14:m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sz="1000" b="0" i="1" u="none" strike="noStrike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8EB1486-8736-C699-3509-64593FD913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71129"/>
                  </p:ext>
                </p:extLst>
              </p:nvPr>
            </p:nvGraphicFramePr>
            <p:xfrm>
              <a:off x="78368" y="1701232"/>
              <a:ext cx="4715272" cy="1484085"/>
            </p:xfrm>
            <a:graphic>
              <a:graphicData uri="http://schemas.openxmlformats.org/drawingml/2006/table">
                <a:tbl>
                  <a:tblPr/>
                  <a:tblGrid>
                    <a:gridCol w="882641">
                      <a:extLst>
                        <a:ext uri="{9D8B030D-6E8A-4147-A177-3AD203B41FA5}">
                          <a16:colId xmlns:a16="http://schemas.microsoft.com/office/drawing/2014/main" val="399527346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43570727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889960554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2135079108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572438781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249236925"/>
                        </a:ext>
                      </a:extLst>
                    </a:gridCol>
                    <a:gridCol w="151310">
                      <a:extLst>
                        <a:ext uri="{9D8B030D-6E8A-4147-A177-3AD203B41FA5}">
                          <a16:colId xmlns:a16="http://schemas.microsoft.com/office/drawing/2014/main" val="408927465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492709999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075800641"/>
                        </a:ext>
                      </a:extLst>
                    </a:gridCol>
                    <a:gridCol w="163919">
                      <a:extLst>
                        <a:ext uri="{9D8B030D-6E8A-4147-A177-3AD203B41FA5}">
                          <a16:colId xmlns:a16="http://schemas.microsoft.com/office/drawing/2014/main" val="424752218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211924590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3415062575"/>
                        </a:ext>
                      </a:extLst>
                    </a:gridCol>
                    <a:gridCol w="126092">
                      <a:extLst>
                        <a:ext uri="{9D8B030D-6E8A-4147-A177-3AD203B41FA5}">
                          <a16:colId xmlns:a16="http://schemas.microsoft.com/office/drawing/2014/main" val="1738323597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1175022802"/>
                        </a:ext>
                      </a:extLst>
                    </a:gridCol>
                    <a:gridCol w="324000">
                      <a:extLst>
                        <a:ext uri="{9D8B030D-6E8A-4147-A177-3AD203B41FA5}">
                          <a16:colId xmlns:a16="http://schemas.microsoft.com/office/drawing/2014/main" val="2531532123"/>
                        </a:ext>
                      </a:extLst>
                    </a:gridCol>
                  </a:tblGrid>
                  <a:tr h="216000"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4000" r="-1112000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9231" r="-969231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36000" r="-860000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1538" r="-726923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88000" r="-608000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3846" r="-484615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4000" r="-352000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00000" r="-238462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88000" r="-108000" b="-6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34615" r="-3846" b="-6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8779784"/>
                      </a:ext>
                    </a:extLst>
                  </a:tr>
                  <a:tr h="2160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Initial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1794175"/>
                      </a:ext>
                    </a:extLst>
                  </a:tr>
                  <a:tr h="29591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a:t>k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6275" t="-141667" r="-247059" b="-266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894992"/>
                      </a:ext>
                    </a:extLst>
                  </a:tr>
                  <a:tr h="3241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29" t="-223077" r="-432857" b="-14615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216" t="-223077" r="-494118" b="-14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11765" t="-223077" r="-121569" b="-14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/>
                          <a:endParaRPr lang="en-GB" sz="10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4644386"/>
                      </a:ext>
                    </a:extLst>
                  </a:tr>
                  <a:tr h="216000">
                    <a:tc rowSpan="2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50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0290175"/>
                      </a:ext>
                    </a:extLst>
                  </a:tr>
                  <a:tr h="216000">
                    <a:tc vMerge="1">
                      <a:txBody>
                        <a:bodyPr/>
                        <a:lstStyle/>
                        <a:p>
                          <a:pPr algn="ctr" fontAlgn="b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Other values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1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entury Gothic" panose="020B050202020202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1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entury Gothic" panose="020B0502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52606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12BBF06-DB8E-A0CC-A1E9-B5D6D3346125}"/>
                  </a:ext>
                </a:extLst>
              </p14:cNvPr>
              <p14:cNvContentPartPr/>
              <p14:nvPr/>
            </p14:nvContentPartPr>
            <p14:xfrm>
              <a:off x="1387294" y="329400"/>
              <a:ext cx="107640" cy="119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12BBF06-DB8E-A0CC-A1E9-B5D6D33461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1814" y="313920"/>
                <a:ext cx="13824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9B027D8-535E-8A73-E890-B271D5177E93}"/>
                  </a:ext>
                </a:extLst>
              </p14:cNvPr>
              <p14:cNvContentPartPr/>
              <p14:nvPr/>
            </p14:nvContentPartPr>
            <p14:xfrm>
              <a:off x="1214134" y="538560"/>
              <a:ext cx="122400" cy="132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9B027D8-535E-8A73-E890-B271D5177E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8608" y="523080"/>
                <a:ext cx="15309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86BF478-0ACD-E070-6C2C-559EB27DBCB0}"/>
                  </a:ext>
                </a:extLst>
              </p14:cNvPr>
              <p14:cNvContentPartPr/>
              <p14:nvPr/>
            </p14:nvContentPartPr>
            <p14:xfrm>
              <a:off x="1389814" y="1067760"/>
              <a:ext cx="92880" cy="134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86BF478-0ACD-E070-6C2C-559EB27DBC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74394" y="1052238"/>
                <a:ext cx="123362" cy="1653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15">
                <a:extLst>
                  <a:ext uri="{FF2B5EF4-FFF2-40B4-BE49-F238E27FC236}">
                    <a16:creationId xmlns:a16="http://schemas.microsoft.com/office/drawing/2014/main" id="{CD044341-F7D0-0DAF-8DFD-D5EAA56DF16F}"/>
                  </a:ext>
                </a:extLst>
              </p14:cNvPr>
              <p14:cNvContentPartPr/>
              <p14:nvPr/>
            </p14:nvContentPartPr>
            <p14:xfrm>
              <a:off x="1050694" y="1299600"/>
              <a:ext cx="163800" cy="117360"/>
            </p14:xfrm>
          </p:contentPart>
        </mc:Choice>
        <mc:Fallback>
          <p:pic>
            <p:nvPicPr>
              <p:cNvPr id="7" name="Ink 15">
                <a:extLst>
                  <a:ext uri="{FF2B5EF4-FFF2-40B4-BE49-F238E27FC236}">
                    <a16:creationId xmlns:a16="http://schemas.microsoft.com/office/drawing/2014/main" id="{CD044341-F7D0-0DAF-8DFD-D5EAA56DF16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5180" y="1284120"/>
                <a:ext cx="194467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F9C9C63-2CCE-A14C-DD46-DC435E4BDD5A}"/>
                  </a:ext>
                </a:extLst>
              </p14:cNvPr>
              <p14:cNvContentPartPr/>
              <p14:nvPr/>
            </p14:nvContentPartPr>
            <p14:xfrm>
              <a:off x="1997134" y="531360"/>
              <a:ext cx="90360" cy="1346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F9C9C63-2CCE-A14C-DD46-DC435E4BDD5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81592" y="515838"/>
                <a:ext cx="121082" cy="1653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23">
                <a:extLst>
                  <a:ext uri="{FF2B5EF4-FFF2-40B4-BE49-F238E27FC236}">
                    <a16:creationId xmlns:a16="http://schemas.microsoft.com/office/drawing/2014/main" id="{C353FCEE-8316-8D83-373C-8C2571337616}"/>
                  </a:ext>
                </a:extLst>
              </p14:cNvPr>
              <p14:cNvContentPartPr/>
              <p14:nvPr/>
            </p14:nvContentPartPr>
            <p14:xfrm>
              <a:off x="1821454" y="789840"/>
              <a:ext cx="546480" cy="236880"/>
            </p14:xfrm>
          </p:contentPart>
        </mc:Choice>
        <mc:Fallback>
          <p:pic>
            <p:nvPicPr>
              <p:cNvPr id="9" name="Ink 23">
                <a:extLst>
                  <a:ext uri="{FF2B5EF4-FFF2-40B4-BE49-F238E27FC236}">
                    <a16:creationId xmlns:a16="http://schemas.microsoft.com/office/drawing/2014/main" id="{C353FCEE-8316-8D83-373C-8C25713376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05974" y="774360"/>
                <a:ext cx="57708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437010C-9821-E211-BD57-D2C2A8F534BA}"/>
                  </a:ext>
                </a:extLst>
              </p14:cNvPr>
              <p14:cNvContentPartPr/>
              <p14:nvPr/>
            </p14:nvContentPartPr>
            <p14:xfrm>
              <a:off x="2187214" y="1080000"/>
              <a:ext cx="85680" cy="1393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437010C-9821-E211-BD57-D2C2A8F534B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71734" y="1064520"/>
                <a:ext cx="1162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Ink 31">
                <a:extLst>
                  <a:ext uri="{FF2B5EF4-FFF2-40B4-BE49-F238E27FC236}">
                    <a16:creationId xmlns:a16="http://schemas.microsoft.com/office/drawing/2014/main" id="{3E02C408-D59C-9FCE-F594-8BB66B85E25D}"/>
                  </a:ext>
                </a:extLst>
              </p14:cNvPr>
              <p14:cNvContentPartPr/>
              <p14:nvPr/>
            </p14:nvContentPartPr>
            <p14:xfrm>
              <a:off x="1809214" y="1277640"/>
              <a:ext cx="214560" cy="155880"/>
            </p14:xfrm>
          </p:contentPart>
        </mc:Choice>
        <mc:Fallback>
          <p:pic>
            <p:nvPicPr>
              <p:cNvPr id="11" name="Ink 31">
                <a:extLst>
                  <a:ext uri="{FF2B5EF4-FFF2-40B4-BE49-F238E27FC236}">
                    <a16:creationId xmlns:a16="http://schemas.microsoft.com/office/drawing/2014/main" id="{3E02C408-D59C-9FCE-F594-8BB66B85E25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93760" y="1262196"/>
                <a:ext cx="245109" cy="1864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Ink 43">
                <a:extLst>
                  <a:ext uri="{FF2B5EF4-FFF2-40B4-BE49-F238E27FC236}">
                    <a16:creationId xmlns:a16="http://schemas.microsoft.com/office/drawing/2014/main" id="{7C32E138-DF88-7AC9-6BFA-650288C1A6DF}"/>
                  </a:ext>
                </a:extLst>
              </p14:cNvPr>
              <p14:cNvContentPartPr/>
              <p14:nvPr/>
            </p14:nvContentPartPr>
            <p14:xfrm>
              <a:off x="2630734" y="787320"/>
              <a:ext cx="532080" cy="254160"/>
            </p14:xfrm>
          </p:contentPart>
        </mc:Choice>
        <mc:Fallback>
          <p:pic>
            <p:nvPicPr>
              <p:cNvPr id="12" name="Ink 43">
                <a:extLst>
                  <a:ext uri="{FF2B5EF4-FFF2-40B4-BE49-F238E27FC236}">
                    <a16:creationId xmlns:a16="http://schemas.microsoft.com/office/drawing/2014/main" id="{7C32E138-DF88-7AC9-6BFA-650288C1A6D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15244" y="771818"/>
                <a:ext cx="562701" cy="2848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" name="Ink 43">
                <a:extLst>
                  <a:ext uri="{FF2B5EF4-FFF2-40B4-BE49-F238E27FC236}">
                    <a16:creationId xmlns:a16="http://schemas.microsoft.com/office/drawing/2014/main" id="{1CF492D6-D599-1863-EFFA-BDA4D02A1BD6}"/>
                  </a:ext>
                </a:extLst>
              </p14:cNvPr>
              <p14:cNvContentPartPr/>
              <p14:nvPr/>
            </p14:nvContentPartPr>
            <p14:xfrm>
              <a:off x="2943214" y="351000"/>
              <a:ext cx="200160" cy="158760"/>
            </p14:xfrm>
          </p:contentPart>
        </mc:Choice>
        <mc:Fallback>
          <p:pic>
            <p:nvPicPr>
              <p:cNvPr id="13" name="Ink 43">
                <a:extLst>
                  <a:ext uri="{FF2B5EF4-FFF2-40B4-BE49-F238E27FC236}">
                    <a16:creationId xmlns:a16="http://schemas.microsoft.com/office/drawing/2014/main" id="{1CF492D6-D599-1863-EFFA-BDA4D02A1BD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927706" y="335555"/>
                <a:ext cx="230815" cy="1892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4" name="Ink 46">
                <a:extLst>
                  <a:ext uri="{FF2B5EF4-FFF2-40B4-BE49-F238E27FC236}">
                    <a16:creationId xmlns:a16="http://schemas.microsoft.com/office/drawing/2014/main" id="{13EF05A4-FCE8-E300-D184-ABDBA1537678}"/>
                  </a:ext>
                </a:extLst>
              </p14:cNvPr>
              <p14:cNvContentPartPr/>
              <p14:nvPr/>
            </p14:nvContentPartPr>
            <p14:xfrm>
              <a:off x="2925934" y="1083960"/>
              <a:ext cx="114840" cy="130680"/>
            </p14:xfrm>
          </p:contentPart>
        </mc:Choice>
        <mc:Fallback>
          <p:pic>
            <p:nvPicPr>
              <p:cNvPr id="14" name="Ink 46">
                <a:extLst>
                  <a:ext uri="{FF2B5EF4-FFF2-40B4-BE49-F238E27FC236}">
                    <a16:creationId xmlns:a16="http://schemas.microsoft.com/office/drawing/2014/main" id="{13EF05A4-FCE8-E300-D184-ABDBA153767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10502" y="1068480"/>
                <a:ext cx="145344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3D0440-1837-3127-4635-7924B18E7A40}"/>
                  </a:ext>
                </a:extLst>
              </p14:cNvPr>
              <p14:cNvContentPartPr/>
              <p14:nvPr/>
            </p14:nvContentPartPr>
            <p14:xfrm>
              <a:off x="3050134" y="1080000"/>
              <a:ext cx="83160" cy="1393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3D0440-1837-3127-4635-7924B18E7A4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034654" y="1064520"/>
                <a:ext cx="11376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6" name="Ink 50">
                <a:extLst>
                  <a:ext uri="{FF2B5EF4-FFF2-40B4-BE49-F238E27FC236}">
                    <a16:creationId xmlns:a16="http://schemas.microsoft.com/office/drawing/2014/main" id="{262BFAB2-6787-2C11-9199-8805D2DA8459}"/>
                  </a:ext>
                </a:extLst>
              </p14:cNvPr>
              <p14:cNvContentPartPr/>
              <p14:nvPr/>
            </p14:nvContentPartPr>
            <p14:xfrm>
              <a:off x="2626054" y="1294560"/>
              <a:ext cx="173160" cy="141480"/>
            </p14:xfrm>
          </p:contentPart>
        </mc:Choice>
        <mc:Fallback>
          <p:pic>
            <p:nvPicPr>
              <p:cNvPr id="16" name="Ink 50">
                <a:extLst>
                  <a:ext uri="{FF2B5EF4-FFF2-40B4-BE49-F238E27FC236}">
                    <a16:creationId xmlns:a16="http://schemas.microsoft.com/office/drawing/2014/main" id="{262BFAB2-6787-2C11-9199-8805D2DA845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10606" y="1279080"/>
                <a:ext cx="203697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781AA08-95E6-E7AE-8CED-08FDF38B1D77}"/>
                  </a:ext>
                </a:extLst>
              </p14:cNvPr>
              <p14:cNvContentPartPr/>
              <p14:nvPr/>
            </p14:nvContentPartPr>
            <p14:xfrm>
              <a:off x="3845374" y="319320"/>
              <a:ext cx="5400" cy="1101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781AA08-95E6-E7AE-8CED-08FDF38B1D7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29894" y="303840"/>
                <a:ext cx="360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8" name="Ink 55">
                <a:extLst>
                  <a:ext uri="{FF2B5EF4-FFF2-40B4-BE49-F238E27FC236}">
                    <a16:creationId xmlns:a16="http://schemas.microsoft.com/office/drawing/2014/main" id="{574A22FD-5B90-8859-A117-1724F159437C}"/>
                  </a:ext>
                </a:extLst>
              </p14:cNvPr>
              <p14:cNvContentPartPr/>
              <p14:nvPr/>
            </p14:nvContentPartPr>
            <p14:xfrm>
              <a:off x="3632974" y="519120"/>
              <a:ext cx="166320" cy="151560"/>
            </p14:xfrm>
          </p:contentPart>
        </mc:Choice>
        <mc:Fallback>
          <p:pic>
            <p:nvPicPr>
              <p:cNvPr id="18" name="Ink 55">
                <a:extLst>
                  <a:ext uri="{FF2B5EF4-FFF2-40B4-BE49-F238E27FC236}">
                    <a16:creationId xmlns:a16="http://schemas.microsoft.com/office/drawing/2014/main" id="{574A22FD-5B90-8859-A117-1724F159437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617460" y="503640"/>
                <a:ext cx="196986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9" name="Ink 58">
                <a:extLst>
                  <a:ext uri="{FF2B5EF4-FFF2-40B4-BE49-F238E27FC236}">
                    <a16:creationId xmlns:a16="http://schemas.microsoft.com/office/drawing/2014/main" id="{EAD1144C-54ED-3379-FA62-38EC23FD8C75}"/>
                  </a:ext>
                </a:extLst>
              </p14:cNvPr>
              <p14:cNvContentPartPr/>
              <p14:nvPr/>
            </p14:nvContentPartPr>
            <p14:xfrm>
              <a:off x="3774454" y="1080000"/>
              <a:ext cx="146880" cy="146520"/>
            </p14:xfrm>
          </p:contentPart>
        </mc:Choice>
        <mc:Fallback>
          <p:pic>
            <p:nvPicPr>
              <p:cNvPr id="19" name="Ink 58">
                <a:extLst>
                  <a:ext uri="{FF2B5EF4-FFF2-40B4-BE49-F238E27FC236}">
                    <a16:creationId xmlns:a16="http://schemas.microsoft.com/office/drawing/2014/main" id="{EAD1144C-54ED-3379-FA62-38EC23FD8C7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758936" y="1064520"/>
                <a:ext cx="177555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0" name="Ink 61">
                <a:extLst>
                  <a:ext uri="{FF2B5EF4-FFF2-40B4-BE49-F238E27FC236}">
                    <a16:creationId xmlns:a16="http://schemas.microsoft.com/office/drawing/2014/main" id="{F03B69ED-EE4D-8540-C402-5AF5C6619B0B}"/>
                  </a:ext>
                </a:extLst>
              </p14:cNvPr>
              <p14:cNvContentPartPr/>
              <p14:nvPr/>
            </p14:nvContentPartPr>
            <p14:xfrm>
              <a:off x="3440374" y="1287360"/>
              <a:ext cx="188280" cy="165240"/>
            </p14:xfrm>
          </p:contentPart>
        </mc:Choice>
        <mc:Fallback>
          <p:pic>
            <p:nvPicPr>
              <p:cNvPr id="20" name="Ink 61">
                <a:extLst>
                  <a:ext uri="{FF2B5EF4-FFF2-40B4-BE49-F238E27FC236}">
                    <a16:creationId xmlns:a16="http://schemas.microsoft.com/office/drawing/2014/main" id="{F03B69ED-EE4D-8540-C402-5AF5C6619B0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424864" y="1271880"/>
                <a:ext cx="218939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1" name="Ink 70">
                <a:extLst>
                  <a:ext uri="{FF2B5EF4-FFF2-40B4-BE49-F238E27FC236}">
                    <a16:creationId xmlns:a16="http://schemas.microsoft.com/office/drawing/2014/main" id="{00738947-DD75-D2CE-3B69-A18ACB0D942B}"/>
                  </a:ext>
                </a:extLst>
              </p14:cNvPr>
              <p14:cNvContentPartPr/>
              <p14:nvPr/>
            </p14:nvContentPartPr>
            <p14:xfrm>
              <a:off x="4187372" y="833400"/>
              <a:ext cx="205200" cy="227520"/>
            </p14:xfrm>
          </p:contentPart>
        </mc:Choice>
        <mc:Fallback>
          <p:pic>
            <p:nvPicPr>
              <p:cNvPr id="21" name="Ink 70">
                <a:extLst>
                  <a:ext uri="{FF2B5EF4-FFF2-40B4-BE49-F238E27FC236}">
                    <a16:creationId xmlns:a16="http://schemas.microsoft.com/office/drawing/2014/main" id="{00738947-DD75-D2CE-3B69-A18ACB0D942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171892" y="817895"/>
                <a:ext cx="235800" cy="258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2" name="Ink 70">
                <a:extLst>
                  <a:ext uri="{FF2B5EF4-FFF2-40B4-BE49-F238E27FC236}">
                    <a16:creationId xmlns:a16="http://schemas.microsoft.com/office/drawing/2014/main" id="{E22EC9AD-4C91-A7F8-F506-2EE9ADA4AC10}"/>
                  </a:ext>
                </a:extLst>
              </p14:cNvPr>
              <p14:cNvContentPartPr/>
              <p14:nvPr/>
            </p14:nvContentPartPr>
            <p14:xfrm>
              <a:off x="4369892" y="540000"/>
              <a:ext cx="219600" cy="127440"/>
            </p14:xfrm>
          </p:contentPart>
        </mc:Choice>
        <mc:Fallback>
          <p:pic>
            <p:nvPicPr>
              <p:cNvPr id="22" name="Ink 70">
                <a:extLst>
                  <a:ext uri="{FF2B5EF4-FFF2-40B4-BE49-F238E27FC236}">
                    <a16:creationId xmlns:a16="http://schemas.microsoft.com/office/drawing/2014/main" id="{E22EC9AD-4C91-A7F8-F506-2EE9ADA4AC1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354387" y="524564"/>
                <a:ext cx="250250" cy="1579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3" name="Ink 75">
                <a:extLst>
                  <a:ext uri="{FF2B5EF4-FFF2-40B4-BE49-F238E27FC236}">
                    <a16:creationId xmlns:a16="http://schemas.microsoft.com/office/drawing/2014/main" id="{D76D3396-6B18-1020-EA8F-65020B5A9C0C}"/>
                  </a:ext>
                </a:extLst>
              </p14:cNvPr>
              <p14:cNvContentPartPr/>
              <p14:nvPr/>
            </p14:nvContentPartPr>
            <p14:xfrm>
              <a:off x="4478252" y="764280"/>
              <a:ext cx="201960" cy="252000"/>
            </p14:xfrm>
          </p:contentPart>
        </mc:Choice>
        <mc:Fallback>
          <p:pic>
            <p:nvPicPr>
              <p:cNvPr id="23" name="Ink 75">
                <a:extLst>
                  <a:ext uri="{FF2B5EF4-FFF2-40B4-BE49-F238E27FC236}">
                    <a16:creationId xmlns:a16="http://schemas.microsoft.com/office/drawing/2014/main" id="{D76D3396-6B18-1020-EA8F-65020B5A9C0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462772" y="748822"/>
                <a:ext cx="232560" cy="2825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4" name="Ink 82">
                <a:extLst>
                  <a:ext uri="{FF2B5EF4-FFF2-40B4-BE49-F238E27FC236}">
                    <a16:creationId xmlns:a16="http://schemas.microsoft.com/office/drawing/2014/main" id="{54D1CAF1-BA44-CF96-A514-1AEF124EFA00}"/>
                  </a:ext>
                </a:extLst>
              </p14:cNvPr>
              <p14:cNvContentPartPr/>
              <p14:nvPr/>
            </p14:nvContentPartPr>
            <p14:xfrm>
              <a:off x="4201052" y="1085400"/>
              <a:ext cx="579240" cy="340920"/>
            </p14:xfrm>
          </p:contentPart>
        </mc:Choice>
        <mc:Fallback>
          <p:pic>
            <p:nvPicPr>
              <p:cNvPr id="24" name="Ink 82">
                <a:extLst>
                  <a:ext uri="{FF2B5EF4-FFF2-40B4-BE49-F238E27FC236}">
                    <a16:creationId xmlns:a16="http://schemas.microsoft.com/office/drawing/2014/main" id="{54D1CAF1-BA44-CF96-A514-1AEF124EFA0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185562" y="1069920"/>
                <a:ext cx="609859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AF5711A-01FA-6143-4FB2-DFDFB543CF71}"/>
                  </a:ext>
                </a:extLst>
              </p14:cNvPr>
              <p14:cNvContentPartPr/>
              <p14:nvPr/>
            </p14:nvContentPartPr>
            <p14:xfrm>
              <a:off x="2033810" y="564122"/>
              <a:ext cx="99720" cy="806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AF5711A-01FA-6143-4FB2-DFDFB543CF7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18330" y="548573"/>
                <a:ext cx="130320" cy="1113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6" name="Ink 27">
                <a:extLst>
                  <a:ext uri="{FF2B5EF4-FFF2-40B4-BE49-F238E27FC236}">
                    <a16:creationId xmlns:a16="http://schemas.microsoft.com/office/drawing/2014/main" id="{2C7A79CD-AD7E-C20C-5EB4-9A214AFD91B3}"/>
                  </a:ext>
                </a:extLst>
              </p14:cNvPr>
              <p14:cNvContentPartPr/>
              <p14:nvPr/>
            </p14:nvContentPartPr>
            <p14:xfrm>
              <a:off x="1343858" y="2798422"/>
              <a:ext cx="187560" cy="157320"/>
            </p14:xfrm>
          </p:contentPart>
        </mc:Choice>
        <mc:Fallback>
          <p:pic>
            <p:nvPicPr>
              <p:cNvPr id="26" name="Ink 27">
                <a:extLst>
                  <a:ext uri="{FF2B5EF4-FFF2-40B4-BE49-F238E27FC236}">
                    <a16:creationId xmlns:a16="http://schemas.microsoft.com/office/drawing/2014/main" id="{2C7A79CD-AD7E-C20C-5EB4-9A214AFD91B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328378" y="2782942"/>
                <a:ext cx="21816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27" name="Ink 27">
                <a:extLst>
                  <a:ext uri="{FF2B5EF4-FFF2-40B4-BE49-F238E27FC236}">
                    <a16:creationId xmlns:a16="http://schemas.microsoft.com/office/drawing/2014/main" id="{1EBBBC98-DC9A-4EAD-15AB-565583C6C109}"/>
                  </a:ext>
                </a:extLst>
              </p14:cNvPr>
              <p14:cNvContentPartPr/>
              <p14:nvPr/>
            </p14:nvContentPartPr>
            <p14:xfrm>
              <a:off x="1149818" y="1953142"/>
              <a:ext cx="358200" cy="399960"/>
            </p14:xfrm>
          </p:contentPart>
        </mc:Choice>
        <mc:Fallback>
          <p:pic>
            <p:nvPicPr>
              <p:cNvPr id="27" name="Ink 27">
                <a:extLst>
                  <a:ext uri="{FF2B5EF4-FFF2-40B4-BE49-F238E27FC236}">
                    <a16:creationId xmlns:a16="http://schemas.microsoft.com/office/drawing/2014/main" id="{1EBBBC98-DC9A-4EAD-15AB-565583C6C10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34338" y="1937662"/>
                <a:ext cx="38880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28" name="Ink 18">
                <a:extLst>
                  <a:ext uri="{FF2B5EF4-FFF2-40B4-BE49-F238E27FC236}">
                    <a16:creationId xmlns:a16="http://schemas.microsoft.com/office/drawing/2014/main" id="{832434B2-31B1-2655-16EB-E6D556FE9287}"/>
                  </a:ext>
                </a:extLst>
              </p14:cNvPr>
              <p14:cNvContentPartPr/>
              <p14:nvPr/>
            </p14:nvContentPartPr>
            <p14:xfrm>
              <a:off x="1010160" y="3005550"/>
              <a:ext cx="224640" cy="155160"/>
            </p14:xfrm>
          </p:contentPart>
        </mc:Choice>
        <mc:Fallback>
          <p:pic>
            <p:nvPicPr>
              <p:cNvPr id="28" name="Ink 18">
                <a:extLst>
                  <a:ext uri="{FF2B5EF4-FFF2-40B4-BE49-F238E27FC236}">
                    <a16:creationId xmlns:a16="http://schemas.microsoft.com/office/drawing/2014/main" id="{832434B2-31B1-2655-16EB-E6D556FE928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94705" y="2990034"/>
                <a:ext cx="255191" cy="185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29" name="Ink 33">
                <a:extLst>
                  <a:ext uri="{FF2B5EF4-FFF2-40B4-BE49-F238E27FC236}">
                    <a16:creationId xmlns:a16="http://schemas.microsoft.com/office/drawing/2014/main" id="{CA03B450-C692-CF40-CB8D-79231C79050F}"/>
                  </a:ext>
                </a:extLst>
              </p14:cNvPr>
              <p14:cNvContentPartPr/>
              <p14:nvPr/>
            </p14:nvContentPartPr>
            <p14:xfrm>
              <a:off x="1828440" y="2164836"/>
              <a:ext cx="546120" cy="239040"/>
            </p14:xfrm>
          </p:contentPart>
        </mc:Choice>
        <mc:Fallback>
          <p:pic>
            <p:nvPicPr>
              <p:cNvPr id="29" name="Ink 33">
                <a:extLst>
                  <a:ext uri="{FF2B5EF4-FFF2-40B4-BE49-F238E27FC236}">
                    <a16:creationId xmlns:a16="http://schemas.microsoft.com/office/drawing/2014/main" id="{CA03B450-C692-CF40-CB8D-79231C79050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812960" y="2149379"/>
                <a:ext cx="576720" cy="2695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0" name="Ink 44">
                <a:extLst>
                  <a:ext uri="{FF2B5EF4-FFF2-40B4-BE49-F238E27FC236}">
                    <a16:creationId xmlns:a16="http://schemas.microsoft.com/office/drawing/2014/main" id="{42D1F50C-93EB-0AF2-5986-DE602280F3B8}"/>
                  </a:ext>
                </a:extLst>
              </p14:cNvPr>
              <p14:cNvContentPartPr/>
              <p14:nvPr/>
            </p14:nvContentPartPr>
            <p14:xfrm>
              <a:off x="1798920" y="2486316"/>
              <a:ext cx="567000" cy="283680"/>
            </p14:xfrm>
          </p:contentPart>
        </mc:Choice>
        <mc:Fallback>
          <p:pic>
            <p:nvPicPr>
              <p:cNvPr id="30" name="Ink 44">
                <a:extLst>
                  <a:ext uri="{FF2B5EF4-FFF2-40B4-BE49-F238E27FC236}">
                    <a16:creationId xmlns:a16="http://schemas.microsoft.com/office/drawing/2014/main" id="{42D1F50C-93EB-0AF2-5986-DE602280F3B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783430" y="2470816"/>
                <a:ext cx="597619" cy="3143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1" name="Ink 52">
                <a:extLst>
                  <a:ext uri="{FF2B5EF4-FFF2-40B4-BE49-F238E27FC236}">
                    <a16:creationId xmlns:a16="http://schemas.microsoft.com/office/drawing/2014/main" id="{F93313A3-255B-674C-065C-462430ABA754}"/>
                  </a:ext>
                </a:extLst>
              </p14:cNvPr>
              <p14:cNvContentPartPr/>
              <p14:nvPr/>
            </p14:nvContentPartPr>
            <p14:xfrm>
              <a:off x="2147317" y="2775547"/>
              <a:ext cx="215640" cy="168120"/>
            </p14:xfrm>
          </p:contentPart>
        </mc:Choice>
        <mc:Fallback>
          <p:pic>
            <p:nvPicPr>
              <p:cNvPr id="31" name="Ink 52">
                <a:extLst>
                  <a:ext uri="{FF2B5EF4-FFF2-40B4-BE49-F238E27FC236}">
                    <a16:creationId xmlns:a16="http://schemas.microsoft.com/office/drawing/2014/main" id="{F93313A3-255B-674C-065C-462430ABA75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131837" y="2760100"/>
                <a:ext cx="246240" cy="1986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2" name="Ink 61">
                <a:extLst>
                  <a:ext uri="{FF2B5EF4-FFF2-40B4-BE49-F238E27FC236}">
                    <a16:creationId xmlns:a16="http://schemas.microsoft.com/office/drawing/2014/main" id="{19270CE4-1E05-0F9E-2170-D3192FCA913E}"/>
                  </a:ext>
                </a:extLst>
              </p14:cNvPr>
              <p14:cNvContentPartPr/>
              <p14:nvPr/>
            </p14:nvContentPartPr>
            <p14:xfrm>
              <a:off x="1804957" y="3011347"/>
              <a:ext cx="268560" cy="177480"/>
            </p14:xfrm>
          </p:contentPart>
        </mc:Choice>
        <mc:Fallback>
          <p:pic>
            <p:nvPicPr>
              <p:cNvPr id="32" name="Ink 61">
                <a:extLst>
                  <a:ext uri="{FF2B5EF4-FFF2-40B4-BE49-F238E27FC236}">
                    <a16:creationId xmlns:a16="http://schemas.microsoft.com/office/drawing/2014/main" id="{19270CE4-1E05-0F9E-2170-D3192FCA913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789477" y="2995836"/>
                <a:ext cx="299160" cy="208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3" name="Ink 72">
                <a:extLst>
                  <a:ext uri="{FF2B5EF4-FFF2-40B4-BE49-F238E27FC236}">
                    <a16:creationId xmlns:a16="http://schemas.microsoft.com/office/drawing/2014/main" id="{0027F35D-D829-F2BC-A206-31A28939713C}"/>
                  </a:ext>
                </a:extLst>
              </p14:cNvPr>
              <p14:cNvContentPartPr/>
              <p14:nvPr/>
            </p14:nvContentPartPr>
            <p14:xfrm>
              <a:off x="2645557" y="2462707"/>
              <a:ext cx="567000" cy="286560"/>
            </p14:xfrm>
          </p:contentPart>
        </mc:Choice>
        <mc:Fallback>
          <p:pic>
            <p:nvPicPr>
              <p:cNvPr id="33" name="Ink 72">
                <a:extLst>
                  <a:ext uri="{FF2B5EF4-FFF2-40B4-BE49-F238E27FC236}">
                    <a16:creationId xmlns:a16="http://schemas.microsoft.com/office/drawing/2014/main" id="{0027F35D-D829-F2BC-A206-31A28939713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630067" y="2447208"/>
                <a:ext cx="597619" cy="3171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D26E3B4-5886-5606-6C4E-50F947274A17}"/>
                  </a:ext>
                </a:extLst>
              </p14:cNvPr>
              <p14:cNvContentPartPr/>
              <p14:nvPr/>
            </p14:nvContentPartPr>
            <p14:xfrm>
              <a:off x="2981797" y="1958347"/>
              <a:ext cx="74160" cy="1418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D26E3B4-5886-5606-6C4E-50F947274A1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966317" y="1942867"/>
                <a:ext cx="10476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5" name="Ink 77">
                <a:extLst>
                  <a:ext uri="{FF2B5EF4-FFF2-40B4-BE49-F238E27FC236}">
                    <a16:creationId xmlns:a16="http://schemas.microsoft.com/office/drawing/2014/main" id="{F8ACC48B-E01F-60A4-1CCE-066FA15CBBD2}"/>
                  </a:ext>
                </a:extLst>
              </p14:cNvPr>
              <p14:cNvContentPartPr/>
              <p14:nvPr/>
            </p14:nvContentPartPr>
            <p14:xfrm>
              <a:off x="2969917" y="2805067"/>
              <a:ext cx="159840" cy="144360"/>
            </p14:xfrm>
          </p:contentPart>
        </mc:Choice>
        <mc:Fallback>
          <p:pic>
            <p:nvPicPr>
              <p:cNvPr id="35" name="Ink 77">
                <a:extLst>
                  <a:ext uri="{FF2B5EF4-FFF2-40B4-BE49-F238E27FC236}">
                    <a16:creationId xmlns:a16="http://schemas.microsoft.com/office/drawing/2014/main" id="{F8ACC48B-E01F-60A4-1CCE-066FA15CBBD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954402" y="2789626"/>
                <a:ext cx="190509" cy="1748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6" name="Ink 80">
                <a:extLst>
                  <a:ext uri="{FF2B5EF4-FFF2-40B4-BE49-F238E27FC236}">
                    <a16:creationId xmlns:a16="http://schemas.microsoft.com/office/drawing/2014/main" id="{B507C082-53E9-E7E6-DC70-050BCE694FAD}"/>
                  </a:ext>
                </a:extLst>
              </p14:cNvPr>
              <p14:cNvContentPartPr/>
              <p14:nvPr/>
            </p14:nvContentPartPr>
            <p14:xfrm>
              <a:off x="2607397" y="3005587"/>
              <a:ext cx="186120" cy="147960"/>
            </p14:xfrm>
          </p:contentPart>
        </mc:Choice>
        <mc:Fallback>
          <p:pic>
            <p:nvPicPr>
              <p:cNvPr id="36" name="Ink 80">
                <a:extLst>
                  <a:ext uri="{FF2B5EF4-FFF2-40B4-BE49-F238E27FC236}">
                    <a16:creationId xmlns:a16="http://schemas.microsoft.com/office/drawing/2014/main" id="{B507C082-53E9-E7E6-DC70-050BCE694FA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591917" y="2990107"/>
                <a:ext cx="21672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7" name="Ink 84">
                <a:extLst>
                  <a:ext uri="{FF2B5EF4-FFF2-40B4-BE49-F238E27FC236}">
                    <a16:creationId xmlns:a16="http://schemas.microsoft.com/office/drawing/2014/main" id="{187D24CC-CEB1-859F-7CAA-7E4EABA1C110}"/>
                  </a:ext>
                </a:extLst>
              </p14:cNvPr>
              <p14:cNvContentPartPr/>
              <p14:nvPr/>
            </p14:nvContentPartPr>
            <p14:xfrm>
              <a:off x="3766597" y="1958347"/>
              <a:ext cx="153720" cy="150840"/>
            </p14:xfrm>
          </p:contentPart>
        </mc:Choice>
        <mc:Fallback>
          <p:pic>
            <p:nvPicPr>
              <p:cNvPr id="37" name="Ink 84">
                <a:extLst>
                  <a:ext uri="{FF2B5EF4-FFF2-40B4-BE49-F238E27FC236}">
                    <a16:creationId xmlns:a16="http://schemas.microsoft.com/office/drawing/2014/main" id="{187D24CC-CEB1-859F-7CAA-7E4EABA1C11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751117" y="1942830"/>
                <a:ext cx="184320" cy="1815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8" name="Ink 89">
                <a:extLst>
                  <a:ext uri="{FF2B5EF4-FFF2-40B4-BE49-F238E27FC236}">
                    <a16:creationId xmlns:a16="http://schemas.microsoft.com/office/drawing/2014/main" id="{943D08A6-630E-8831-B2D1-90BCD2CD0710}"/>
                  </a:ext>
                </a:extLst>
              </p14:cNvPr>
              <p14:cNvContentPartPr/>
              <p14:nvPr/>
            </p14:nvContentPartPr>
            <p14:xfrm>
              <a:off x="3571837" y="2167867"/>
              <a:ext cx="227520" cy="206640"/>
            </p14:xfrm>
          </p:contentPart>
        </mc:Choice>
        <mc:Fallback>
          <p:pic>
            <p:nvPicPr>
              <p:cNvPr id="38" name="Ink 89">
                <a:extLst>
                  <a:ext uri="{FF2B5EF4-FFF2-40B4-BE49-F238E27FC236}">
                    <a16:creationId xmlns:a16="http://schemas.microsoft.com/office/drawing/2014/main" id="{943D08A6-630E-8831-B2D1-90BCD2CD071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556357" y="2152414"/>
                <a:ext cx="258120" cy="2371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39" name="Ink 93">
                <a:extLst>
                  <a:ext uri="{FF2B5EF4-FFF2-40B4-BE49-F238E27FC236}">
                    <a16:creationId xmlns:a16="http://schemas.microsoft.com/office/drawing/2014/main" id="{978B2DE1-8CF6-7D65-F406-0363FB1E2E99}"/>
                  </a:ext>
                </a:extLst>
              </p14:cNvPr>
              <p14:cNvContentPartPr/>
              <p14:nvPr/>
            </p14:nvContentPartPr>
            <p14:xfrm>
              <a:off x="3748597" y="2801827"/>
              <a:ext cx="254160" cy="138960"/>
            </p14:xfrm>
          </p:contentPart>
        </mc:Choice>
        <mc:Fallback>
          <p:pic>
            <p:nvPicPr>
              <p:cNvPr id="39" name="Ink 93">
                <a:extLst>
                  <a:ext uri="{FF2B5EF4-FFF2-40B4-BE49-F238E27FC236}">
                    <a16:creationId xmlns:a16="http://schemas.microsoft.com/office/drawing/2014/main" id="{978B2DE1-8CF6-7D65-F406-0363FB1E2E9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733117" y="2786307"/>
                <a:ext cx="284760" cy="1696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01A6CD6-57D9-588A-B254-54804014B146}"/>
                  </a:ext>
                </a:extLst>
              </p14:cNvPr>
              <p14:cNvContentPartPr/>
              <p14:nvPr/>
            </p14:nvContentPartPr>
            <p14:xfrm>
              <a:off x="3480397" y="2996587"/>
              <a:ext cx="91800" cy="1774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01A6CD6-57D9-588A-B254-54804014B14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464917" y="2981076"/>
                <a:ext cx="122400" cy="208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41" name="Ink 113">
                <a:extLst>
                  <a:ext uri="{FF2B5EF4-FFF2-40B4-BE49-F238E27FC236}">
                    <a16:creationId xmlns:a16="http://schemas.microsoft.com/office/drawing/2014/main" id="{96767498-17FE-7B9A-1051-1A8C12F33107}"/>
                  </a:ext>
                </a:extLst>
              </p14:cNvPr>
              <p14:cNvContentPartPr/>
              <p14:nvPr/>
            </p14:nvContentPartPr>
            <p14:xfrm>
              <a:off x="4155757" y="2465587"/>
              <a:ext cx="540360" cy="330840"/>
            </p14:xfrm>
          </p:contentPart>
        </mc:Choice>
        <mc:Fallback>
          <p:pic>
            <p:nvPicPr>
              <p:cNvPr id="41" name="Ink 113">
                <a:extLst>
                  <a:ext uri="{FF2B5EF4-FFF2-40B4-BE49-F238E27FC236}">
                    <a16:creationId xmlns:a16="http://schemas.microsoft.com/office/drawing/2014/main" id="{96767498-17FE-7B9A-1051-1A8C12F3310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140267" y="2450090"/>
                <a:ext cx="570980" cy="3614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42" name="Ink 113">
                <a:extLst>
                  <a:ext uri="{FF2B5EF4-FFF2-40B4-BE49-F238E27FC236}">
                    <a16:creationId xmlns:a16="http://schemas.microsoft.com/office/drawing/2014/main" id="{E26CC37A-FE13-0641-C3CE-9B427DB4F1D5}"/>
                  </a:ext>
                </a:extLst>
              </p14:cNvPr>
              <p14:cNvContentPartPr/>
              <p14:nvPr/>
            </p14:nvContentPartPr>
            <p14:xfrm>
              <a:off x="4323877" y="2173627"/>
              <a:ext cx="262800" cy="216000"/>
            </p14:xfrm>
          </p:contentPart>
        </mc:Choice>
        <mc:Fallback>
          <p:pic>
            <p:nvPicPr>
              <p:cNvPr id="42" name="Ink 113">
                <a:extLst>
                  <a:ext uri="{FF2B5EF4-FFF2-40B4-BE49-F238E27FC236}">
                    <a16:creationId xmlns:a16="http://schemas.microsoft.com/office/drawing/2014/main" id="{E26CC37A-FE13-0641-C3CE-9B427DB4F1D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308397" y="2158121"/>
                <a:ext cx="293400" cy="2466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43" name="Ink 119">
                <a:extLst>
                  <a:ext uri="{FF2B5EF4-FFF2-40B4-BE49-F238E27FC236}">
                    <a16:creationId xmlns:a16="http://schemas.microsoft.com/office/drawing/2014/main" id="{5E3D7F9A-5F5E-482A-42BB-7D71A7A9DE60}"/>
                  </a:ext>
                </a:extLst>
              </p14:cNvPr>
              <p14:cNvContentPartPr/>
              <p14:nvPr/>
            </p14:nvContentPartPr>
            <p14:xfrm>
              <a:off x="4111477" y="2805067"/>
              <a:ext cx="304200" cy="150480"/>
            </p14:xfrm>
          </p:contentPart>
        </mc:Choice>
        <mc:Fallback>
          <p:pic>
            <p:nvPicPr>
              <p:cNvPr id="43" name="Ink 119">
                <a:extLst>
                  <a:ext uri="{FF2B5EF4-FFF2-40B4-BE49-F238E27FC236}">
                    <a16:creationId xmlns:a16="http://schemas.microsoft.com/office/drawing/2014/main" id="{5E3D7F9A-5F5E-482A-42BB-7D71A7A9DE6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095997" y="2789624"/>
                <a:ext cx="334800" cy="1810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44" name="Ink 123">
                <a:extLst>
                  <a:ext uri="{FF2B5EF4-FFF2-40B4-BE49-F238E27FC236}">
                    <a16:creationId xmlns:a16="http://schemas.microsoft.com/office/drawing/2014/main" id="{89A659C3-09D5-967C-AAF7-562A312EBE8E}"/>
                  </a:ext>
                </a:extLst>
              </p14:cNvPr>
              <p14:cNvContentPartPr/>
              <p14:nvPr/>
            </p14:nvContentPartPr>
            <p14:xfrm>
              <a:off x="4503877" y="2987947"/>
              <a:ext cx="245160" cy="168120"/>
            </p14:xfrm>
          </p:contentPart>
        </mc:Choice>
        <mc:Fallback>
          <p:pic>
            <p:nvPicPr>
              <p:cNvPr id="44" name="Ink 123">
                <a:extLst>
                  <a:ext uri="{FF2B5EF4-FFF2-40B4-BE49-F238E27FC236}">
                    <a16:creationId xmlns:a16="http://schemas.microsoft.com/office/drawing/2014/main" id="{89A659C3-09D5-967C-AAF7-562A312EBE8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488397" y="2972500"/>
                <a:ext cx="275760" cy="198655"/>
              </a:xfrm>
              <a:prstGeom prst="rect">
                <a:avLst/>
              </a:prstGeom>
            </p:spPr>
          </p:pic>
        </mc:Fallback>
      </mc:AlternateContent>
      <p:pic>
        <p:nvPicPr>
          <p:cNvPr id="45" name="Picture 44" descr="A picture containing text, ride, gear&#10;&#10;Description automatically generated">
            <a:extLst>
              <a:ext uri="{FF2B5EF4-FFF2-40B4-BE49-F238E27FC236}">
                <a16:creationId xmlns:a16="http://schemas.microsoft.com/office/drawing/2014/main" id="{2B83C1B3-A3E4-5D85-8C88-0E37B2E7D744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072652"/>
            <a:ext cx="457200" cy="3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44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F8638929-A9CC-6B4E-90EE-6A9C8D5D901A}" vid="{58C9A54C-37ED-F84C-AB94-12C4B7CE9C8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540</Words>
  <Application>Microsoft Macintosh PowerPoint</Application>
  <PresentationFormat>A4 Paper (210x297 mm)</PresentationFormat>
  <Paragraphs>435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Cambria Math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1</cp:revision>
  <dcterms:created xsi:type="dcterms:W3CDTF">2023-05-25T16:32:49Z</dcterms:created>
  <dcterms:modified xsi:type="dcterms:W3CDTF">2023-05-25T17:18:33Z</dcterms:modified>
</cp:coreProperties>
</file>